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8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FDF-A9B8-43F3-8880-A229332EB6BF}" type="datetimeFigureOut">
              <a:rPr lang="pl-PL" smtClean="0"/>
              <a:pPr/>
              <a:t>2020-12-13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D4A1F-5375-4EB5-BC7C-7900FB1B0B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FDF-A9B8-43F3-8880-A229332EB6BF}" type="datetimeFigureOut">
              <a:rPr lang="pl-PL" smtClean="0"/>
              <a:pPr/>
              <a:t>2020-12-13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D4A1F-5375-4EB5-BC7C-7900FB1B0B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FDF-A9B8-43F3-8880-A229332EB6BF}" type="datetimeFigureOut">
              <a:rPr lang="pl-PL" smtClean="0"/>
              <a:pPr/>
              <a:t>2020-12-13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D4A1F-5375-4EB5-BC7C-7900FB1B0B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FDF-A9B8-43F3-8880-A229332EB6BF}" type="datetimeFigureOut">
              <a:rPr lang="pl-PL" smtClean="0"/>
              <a:pPr/>
              <a:t>2020-12-13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D4A1F-5375-4EB5-BC7C-7900FB1B0B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FDF-A9B8-43F3-8880-A229332EB6BF}" type="datetimeFigureOut">
              <a:rPr lang="pl-PL" smtClean="0"/>
              <a:pPr/>
              <a:t>2020-12-13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D4A1F-5375-4EB5-BC7C-7900FB1B0B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FDF-A9B8-43F3-8880-A229332EB6BF}" type="datetimeFigureOut">
              <a:rPr lang="pl-PL" smtClean="0"/>
              <a:pPr/>
              <a:t>2020-12-13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D4A1F-5375-4EB5-BC7C-7900FB1B0B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FDF-A9B8-43F3-8880-A229332EB6BF}" type="datetimeFigureOut">
              <a:rPr lang="pl-PL" smtClean="0"/>
              <a:pPr/>
              <a:t>2020-12-13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D4A1F-5375-4EB5-BC7C-7900FB1B0B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FDF-A9B8-43F3-8880-A229332EB6BF}" type="datetimeFigureOut">
              <a:rPr lang="pl-PL" smtClean="0"/>
              <a:pPr/>
              <a:t>2020-12-13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D4A1F-5375-4EB5-BC7C-7900FB1B0B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FDF-A9B8-43F3-8880-A229332EB6BF}" type="datetimeFigureOut">
              <a:rPr lang="pl-PL" smtClean="0"/>
              <a:pPr/>
              <a:t>2020-12-13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D4A1F-5375-4EB5-BC7C-7900FB1B0B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FDF-A9B8-43F3-8880-A229332EB6BF}" type="datetimeFigureOut">
              <a:rPr lang="pl-PL" smtClean="0"/>
              <a:pPr/>
              <a:t>2020-12-13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D4A1F-5375-4EB5-BC7C-7900FB1B0B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4FDF-A9B8-43F3-8880-A229332EB6BF}" type="datetimeFigureOut">
              <a:rPr lang="pl-PL" smtClean="0"/>
              <a:pPr/>
              <a:t>2020-12-13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D4A1F-5375-4EB5-BC7C-7900FB1B0B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E4FDF-A9B8-43F3-8880-A229332EB6BF}" type="datetimeFigureOut">
              <a:rPr lang="pl-PL" smtClean="0"/>
              <a:pPr/>
              <a:t>2020-12-13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D4A1F-5375-4EB5-BC7C-7900FB1B0BE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88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pl-PL" sz="8800" b="1" i="1" dirty="0" smtClean="0">
                <a:solidFill>
                  <a:srgbClr val="FF0000"/>
                </a:solidFill>
                <a:latin typeface="Bookman Old Style" pitchFamily="18" charset="0"/>
              </a:rPr>
              <a:t>Mikołajki</a:t>
            </a:r>
            <a:r>
              <a:rPr lang="pl-PL" sz="88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pl-PL" sz="8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571876"/>
            <a:ext cx="5343540" cy="1500198"/>
          </a:xfrm>
        </p:spPr>
        <p:txBody>
          <a:bodyPr/>
          <a:lstStyle/>
          <a:p>
            <a:pPr algn="l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b="1" i="1" dirty="0" smtClean="0">
                <a:solidFill>
                  <a:srgbClr val="FF0000"/>
                </a:solidFill>
                <a:latin typeface="Bookman Old Style" pitchFamily="18" charset="0"/>
              </a:rPr>
              <a:t>Grupa „Jaś i Małgosia”</a:t>
            </a:r>
            <a:endParaRPr lang="pl-PL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Joasia\Desktop\GIF i grafiki na stronę internetową\mikołajki - mikołaj wpada do komin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3500438"/>
            <a:ext cx="1357322" cy="1727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149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238280" y="214290"/>
            <a:ext cx="7691438" cy="5768975"/>
          </a:xfrm>
        </p:spPr>
      </p:pic>
      <p:pic>
        <p:nvPicPr>
          <p:cNvPr id="10245" name="Picture 5" descr="C:\Users\Joasia\Desktop\GIF i grafiki na stronę internetową\mikołajki elf 4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2357430"/>
            <a:ext cx="11811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228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182718" y="214290"/>
            <a:ext cx="7747000" cy="5810250"/>
          </a:xfrm>
        </p:spPr>
      </p:pic>
      <p:pic>
        <p:nvPicPr>
          <p:cNvPr id="11266" name="Picture 2" descr="C:\Users\Joasia\Desktop\GIF i grafiki na stronę internetową\mikołajki elf bez tł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57222" y="3500438"/>
            <a:ext cx="1666875" cy="166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204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166843" y="214313"/>
            <a:ext cx="7691437" cy="5768975"/>
          </a:xfrm>
        </p:spPr>
      </p:pic>
      <p:pic>
        <p:nvPicPr>
          <p:cNvPr id="12290" name="Picture 2" descr="C:\Users\Joasia\Desktop\GIF i grafiki na stronę internetową\mikołajki elf bez tła 2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43182"/>
            <a:ext cx="1905000" cy="179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20201207_104217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142976" y="214313"/>
            <a:ext cx="7786687" cy="5840412"/>
          </a:xfrm>
        </p:spPr>
      </p:pic>
      <p:pic>
        <p:nvPicPr>
          <p:cNvPr id="13314" name="Picture 2" descr="C:\Users\Joasia\Desktop\GIF i grafiki na stronę internetową\mikołajki elf bez tła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1584" y="4143380"/>
            <a:ext cx="1337117" cy="121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236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285852" y="231775"/>
            <a:ext cx="7596187" cy="5697538"/>
          </a:xfrm>
        </p:spPr>
      </p:pic>
      <p:pic>
        <p:nvPicPr>
          <p:cNvPr id="14339" name="Picture 3" descr="C:\Users\Joasia\Desktop\GIF i grafiki na stronę internetową\mikołajki elf bez tła 3 gi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4686"/>
            <a:ext cx="1336235" cy="2071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257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158905" y="142875"/>
            <a:ext cx="7770813" cy="5827713"/>
          </a:xfrm>
        </p:spPr>
      </p:pic>
      <p:pic>
        <p:nvPicPr>
          <p:cNvPr id="15362" name="Picture 2" descr="C:\Users\Joasia\Desktop\GIF i grafiki na stronę internetową\mikołajki elf bez tła 4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71942"/>
            <a:ext cx="1215011" cy="164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311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214414" y="142875"/>
            <a:ext cx="7715250" cy="5786438"/>
          </a:xfrm>
        </p:spPr>
      </p:pic>
      <p:pic>
        <p:nvPicPr>
          <p:cNvPr id="16386" name="Picture 2" descr="C:\Users\Joasia\Desktop\GIF i grafiki na stronę internetową\mikołajki elf bez tła 5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3929066"/>
            <a:ext cx="1500198" cy="1647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319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142976" y="138131"/>
            <a:ext cx="7816850" cy="5862637"/>
          </a:xfrm>
        </p:spPr>
      </p:pic>
      <p:pic>
        <p:nvPicPr>
          <p:cNvPr id="17410" name="Picture 2" descr="C:\Users\Joasia\Desktop\GIF i grafiki na stronę internetową\mikołajki elf bez tła 6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29066"/>
            <a:ext cx="1000099" cy="1986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337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357342" y="285750"/>
            <a:ext cx="7500938" cy="5626100"/>
          </a:xfrm>
        </p:spPr>
      </p:pic>
      <p:pic>
        <p:nvPicPr>
          <p:cNvPr id="18436" name="Picture 4" descr="C:\Users\Joasia\Desktop\GIF i grafiki na stronę internetową\mikołajki renifer bez tła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85850" y="3143248"/>
            <a:ext cx="2917025" cy="3500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347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357344" y="214290"/>
            <a:ext cx="7643812" cy="5732463"/>
          </a:xfrm>
        </p:spPr>
      </p:pic>
      <p:pic>
        <p:nvPicPr>
          <p:cNvPr id="19458" name="Picture 2" descr="C:\Users\Joasia\Desktop\GIF i grafiki na stronę internetową\mikołajki renifer bez tła 2 gi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738" y="4143380"/>
            <a:ext cx="1464466" cy="1757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2214546" y="1214422"/>
            <a:ext cx="428628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i="1" dirty="0" smtClean="0">
                <a:latin typeface="Bookman Old Style" pitchFamily="18" charset="0"/>
              </a:rPr>
              <a:t>Wszystkie dzieci </a:t>
            </a:r>
            <a:br>
              <a:rPr lang="pl-PL" sz="2200" b="1" i="1" dirty="0" smtClean="0">
                <a:latin typeface="Bookman Old Style" pitchFamily="18" charset="0"/>
              </a:rPr>
            </a:br>
            <a:r>
              <a:rPr lang="pl-PL" sz="2200" b="1" i="1" dirty="0" smtClean="0">
                <a:latin typeface="Bookman Old Style" pitchFamily="18" charset="0"/>
              </a:rPr>
              <a:t>z niecierpliwością oczekują nadejścia Mikołaja </a:t>
            </a:r>
            <a:br>
              <a:rPr lang="pl-PL" sz="2200" b="1" i="1" dirty="0" smtClean="0">
                <a:latin typeface="Bookman Old Style" pitchFamily="18" charset="0"/>
              </a:rPr>
            </a:br>
            <a:r>
              <a:rPr lang="pl-PL" sz="2200" b="1" i="1" dirty="0" smtClean="0">
                <a:latin typeface="Bookman Old Style" pitchFamily="18" charset="0"/>
              </a:rPr>
              <a:t>i bardzo sumiennie przygotowują się do tego wydarzenia. </a:t>
            </a:r>
            <a:br>
              <a:rPr lang="pl-PL" sz="2200" b="1" i="1" dirty="0" smtClean="0">
                <a:latin typeface="Bookman Old Style" pitchFamily="18" charset="0"/>
              </a:rPr>
            </a:br>
            <a:r>
              <a:rPr lang="pl-PL" sz="2200" b="1" i="1" dirty="0" smtClean="0">
                <a:latin typeface="Bookman Old Style" pitchFamily="18" charset="0"/>
              </a:rPr>
              <a:t>My w pierwszej kolejności przygotowaliśmy naszą salę, spójrzcie jaka jest piękna i świąteczna. </a:t>
            </a:r>
            <a:br>
              <a:rPr lang="pl-PL" sz="2200" b="1" i="1" dirty="0" smtClean="0">
                <a:latin typeface="Bookman Old Style" pitchFamily="18" charset="0"/>
              </a:rPr>
            </a:br>
            <a:r>
              <a:rPr lang="pl-PL" sz="2200" b="1" i="1" dirty="0" smtClean="0">
                <a:latin typeface="Bookman Old Style" pitchFamily="18" charset="0"/>
              </a:rPr>
              <a:t>W </a:t>
            </a:r>
            <a:r>
              <a:rPr lang="pl-PL" sz="2200" b="1" i="1" dirty="0">
                <a:latin typeface="Bookman Old Style" pitchFamily="18" charset="0"/>
              </a:rPr>
              <a:t>p</a:t>
            </a:r>
            <a:r>
              <a:rPr lang="pl-PL" sz="2200" b="1" i="1" dirty="0" smtClean="0">
                <a:latin typeface="Bookman Old Style" pitchFamily="18" charset="0"/>
              </a:rPr>
              <a:t>owietrzu już prawie unosi się zapach świątecznych pierniczków.</a:t>
            </a:r>
            <a:endParaRPr lang="pl-PL" sz="2200" b="1" i="1" dirty="0">
              <a:latin typeface="Bookman Old Style" pitchFamily="18" charset="0"/>
            </a:endParaRPr>
          </a:p>
        </p:txBody>
      </p:sp>
      <p:pic>
        <p:nvPicPr>
          <p:cNvPr id="2050" name="Picture 2" descr="C:\Users\Joasia\Desktop\GIF i grafiki na stronę internetową\mikołajki spadający śnieg gi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-857280"/>
            <a:ext cx="8358214" cy="8358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359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7714738" cy="5786461"/>
          </a:xfrm>
        </p:spPr>
      </p:pic>
      <p:pic>
        <p:nvPicPr>
          <p:cNvPr id="20482" name="Picture 2" descr="C:\Users\Joasia\Desktop\GIF i grafiki na stronę internetową\mikołajki renifer na łyżwach gi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4952992"/>
            <a:ext cx="1785967" cy="1905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407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191152" y="142852"/>
            <a:ext cx="7810004" cy="5857916"/>
          </a:xfrm>
        </p:spPr>
      </p:pic>
      <p:pic>
        <p:nvPicPr>
          <p:cNvPr id="21507" name="Picture 3" descr="C:\Users\Joasia\Desktop\GIF i grafiki na stronę internetową\mikołajki renifer Rudolf głowa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28670"/>
            <a:ext cx="1357290" cy="1448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417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7596188" cy="5697538"/>
          </a:xfrm>
        </p:spPr>
      </p:pic>
      <p:pic>
        <p:nvPicPr>
          <p:cNvPr id="22530" name="Picture 2" descr="C:\Users\Joasia\Desktop\GIF i grafiki na stronę internetową\mikołajki renifer bez tła 3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77125" y="3714752"/>
            <a:ext cx="1666875" cy="2062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428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142976" y="160303"/>
            <a:ext cx="7786743" cy="5840465"/>
          </a:xfrm>
        </p:spPr>
      </p:pic>
      <p:pic>
        <p:nvPicPr>
          <p:cNvPr id="23556" name="Picture 4" descr="C:\Users\Joasia\Desktop\GIF i grafiki na stronę internetową\mikołajki renifer bez tła 4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071942"/>
            <a:ext cx="921544" cy="1285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436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42928" y="125027"/>
            <a:ext cx="7715220" cy="5786823"/>
          </a:xfrm>
        </p:spPr>
      </p:pic>
      <p:pic>
        <p:nvPicPr>
          <p:cNvPr id="24578" name="Picture 2" descr="C:\Users\Joasia\Desktop\GIF i grafiki na stronę internetową\mikołajki - cukrowa laska i mysz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85711">
            <a:off x="7822765" y="2928934"/>
            <a:ext cx="1321235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445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90521" y="142482"/>
            <a:ext cx="7810503" cy="5858286"/>
          </a:xfrm>
        </p:spPr>
      </p:pic>
      <p:pic>
        <p:nvPicPr>
          <p:cNvPr id="25602" name="Picture 2" descr="C:\Users\Joasia\Desktop\GIF i grafiki na stronę internetową\Mikołajki cukrowa laska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4310" y="3071810"/>
            <a:ext cx="1309690" cy="1309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454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96872" y="214290"/>
            <a:ext cx="7589838" cy="5691188"/>
          </a:xfrm>
        </p:spPr>
      </p:pic>
      <p:pic>
        <p:nvPicPr>
          <p:cNvPr id="26627" name="Picture 3" descr="C:\Users\Joasia\Desktop\GIF i grafiki na stronę internetową\mikołajki - skarpeta gif bez tł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2714620"/>
            <a:ext cx="1452566" cy="1452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505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7661275" cy="5746750"/>
          </a:xfrm>
        </p:spPr>
      </p:pic>
      <p:pic>
        <p:nvPicPr>
          <p:cNvPr id="27650" name="Picture 2" descr="C:\Users\Joasia\Desktop\GIF i grafiki na stronę internetową\mikołajki myszka miki gif bez tł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3312" y="2643182"/>
            <a:ext cx="1300688" cy="1512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514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071538" y="142852"/>
            <a:ext cx="7858180" cy="5894041"/>
          </a:xfrm>
        </p:spPr>
      </p:pic>
      <p:pic>
        <p:nvPicPr>
          <p:cNvPr id="28674" name="Picture 2" descr="C:\Users\Joasia\Desktop\GIF i grafiki na stronę internetową\mikołajki elf bez tł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5271" y="2619381"/>
            <a:ext cx="1666875" cy="166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01207_104527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7589838" cy="5691188"/>
          </a:xfrm>
        </p:spPr>
      </p:pic>
      <p:pic>
        <p:nvPicPr>
          <p:cNvPr id="29698" name="Picture 2" descr="C:\Users\Joasia\Desktop\GIF i grafiki na stronę internetową\mikołajki elf bez tła 3 gi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8865" y="3929066"/>
            <a:ext cx="1265135" cy="1961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20201207_1029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3566" y="315894"/>
            <a:ext cx="8341837" cy="6256378"/>
          </a:xfrm>
        </p:spPr>
      </p:pic>
      <p:pic>
        <p:nvPicPr>
          <p:cNvPr id="3075" name="Picture 3" descr="C:\Users\Joasia\Desktop\GIF i grafiki na stronę internetową\mikołajki - mikołaj w saniach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5000636"/>
            <a:ext cx="2724152" cy="1633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428728" y="2071678"/>
            <a:ext cx="55007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i="1" dirty="0" smtClean="0">
                <a:latin typeface="Bookman Old Style" pitchFamily="18" charset="0"/>
              </a:rPr>
              <a:t>Każdy uśmiechnięty </a:t>
            </a:r>
            <a:br>
              <a:rPr lang="pl-PL" sz="3200" b="1" i="1" dirty="0" smtClean="0">
                <a:latin typeface="Bookman Old Style" pitchFamily="18" charset="0"/>
              </a:rPr>
            </a:br>
            <a:r>
              <a:rPr lang="pl-PL" sz="3200" b="1" i="1" dirty="0" smtClean="0">
                <a:latin typeface="Bookman Old Style" pitchFamily="18" charset="0"/>
              </a:rPr>
              <a:t>i zadowolony, </a:t>
            </a:r>
            <a:br>
              <a:rPr lang="pl-PL" sz="3200" b="1" i="1" dirty="0" smtClean="0">
                <a:latin typeface="Bookman Old Style" pitchFamily="18" charset="0"/>
              </a:rPr>
            </a:br>
            <a:r>
              <a:rPr lang="pl-PL" sz="3200" b="1" i="1" dirty="0" smtClean="0">
                <a:latin typeface="Bookman Old Style" pitchFamily="18" charset="0"/>
              </a:rPr>
              <a:t>gdyż prezentem obdarzony </a:t>
            </a:r>
            <a:r>
              <a:rPr lang="pl-PL" sz="3200" b="1" dirty="0" smtClean="0">
                <a:latin typeface="Bookman Old Style" pitchFamily="18" charset="0"/>
                <a:sym typeface="Wingdings" pitchFamily="2" charset="2"/>
              </a:rPr>
              <a:t></a:t>
            </a:r>
            <a:endParaRPr lang="pl-PL" sz="3200" b="1" i="1" dirty="0">
              <a:latin typeface="Bookman Old Style" pitchFamily="18" charset="0"/>
            </a:endParaRPr>
          </a:p>
        </p:txBody>
      </p:sp>
      <p:pic>
        <p:nvPicPr>
          <p:cNvPr id="30722" name="Picture 2" descr="C:\Users\Joasia\Desktop\GIF i grafiki na stronę internetową\mikołajki - mikołaj macha gi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571876"/>
            <a:ext cx="2238374" cy="2686049"/>
          </a:xfrm>
          <a:prstGeom prst="rect">
            <a:avLst/>
          </a:prstGeom>
          <a:noFill/>
        </p:spPr>
      </p:pic>
      <p:pic>
        <p:nvPicPr>
          <p:cNvPr id="30723" name="Picture 3" descr="C:\Users\Joasia\Desktop\GIF i grafiki na stronę internetową\mikołajki - cukrowa laska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4405322"/>
            <a:ext cx="1250866" cy="2452678"/>
          </a:xfrm>
          <a:prstGeom prst="rect">
            <a:avLst/>
          </a:prstGeom>
          <a:noFill/>
        </p:spPr>
      </p:pic>
      <p:pic>
        <p:nvPicPr>
          <p:cNvPr id="30724" name="Picture 4" descr="C:\Users\Joasia\Desktop\GIF i grafiki na stronę internetową\mikołajki - piernik w śniegu gif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1383" y="1500174"/>
            <a:ext cx="1852617" cy="1838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201207_1046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4348" y="214290"/>
            <a:ext cx="7715304" cy="5786478"/>
          </a:xfrm>
        </p:spPr>
      </p:pic>
      <p:pic>
        <p:nvPicPr>
          <p:cNvPr id="31746" name="Picture 2" descr="C:\Users\Joasia\Desktop\GIF i grafiki na stronę internetową\Mikołajki - sznur różności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947175"/>
            <a:ext cx="8949193" cy="2625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142976" y="2071678"/>
            <a:ext cx="69294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i="1" dirty="0" smtClean="0">
                <a:latin typeface="Bookman Old Style" pitchFamily="18" charset="0"/>
              </a:rPr>
              <a:t>Kochany Mikołaju, </a:t>
            </a:r>
            <a:br>
              <a:rPr lang="pl-PL" sz="2800" b="1" i="1" dirty="0" smtClean="0">
                <a:latin typeface="Bookman Old Style" pitchFamily="18" charset="0"/>
              </a:rPr>
            </a:br>
            <a:r>
              <a:rPr lang="pl-PL" sz="2800" b="1" i="1" dirty="0" smtClean="0">
                <a:latin typeface="Bookman Old Style" pitchFamily="18" charset="0"/>
              </a:rPr>
              <a:t>choć już teraz się żegnamy, </a:t>
            </a:r>
            <a:br>
              <a:rPr lang="pl-PL" sz="2800" b="1" i="1" dirty="0" smtClean="0">
                <a:latin typeface="Bookman Old Style" pitchFamily="18" charset="0"/>
              </a:rPr>
            </a:br>
            <a:r>
              <a:rPr lang="pl-PL" sz="2800" b="1" i="1" dirty="0" smtClean="0">
                <a:latin typeface="Bookman Old Style" pitchFamily="18" charset="0"/>
              </a:rPr>
              <a:t>to na nasze spotkanie za rok </a:t>
            </a:r>
            <a:br>
              <a:rPr lang="pl-PL" sz="2800" b="1" i="1" dirty="0" smtClean="0">
                <a:latin typeface="Bookman Old Style" pitchFamily="18" charset="0"/>
              </a:rPr>
            </a:br>
            <a:r>
              <a:rPr lang="pl-PL" sz="2800" b="1" i="1" dirty="0" smtClean="0">
                <a:latin typeface="Bookman Old Style" pitchFamily="18" charset="0"/>
              </a:rPr>
              <a:t>z utęsknieniem czekamy. </a:t>
            </a:r>
            <a:br>
              <a:rPr lang="pl-PL" sz="2800" b="1" i="1" dirty="0" smtClean="0">
                <a:latin typeface="Bookman Old Style" pitchFamily="18" charset="0"/>
              </a:rPr>
            </a:br>
            <a:r>
              <a:rPr lang="pl-PL" sz="2800" b="1" i="1" dirty="0" smtClean="0">
                <a:latin typeface="Bookman Old Style" pitchFamily="18" charset="0"/>
              </a:rPr>
              <a:t>Już teraz serdecznie Cię zapraszamy </a:t>
            </a:r>
            <a:br>
              <a:rPr lang="pl-PL" sz="2800" b="1" i="1" dirty="0" smtClean="0">
                <a:latin typeface="Bookman Old Style" pitchFamily="18" charset="0"/>
              </a:rPr>
            </a:br>
            <a:r>
              <a:rPr lang="pl-PL" sz="2800" b="1" dirty="0" smtClean="0">
                <a:latin typeface="Bookman Old Style" pitchFamily="18" charset="0"/>
                <a:sym typeface="Wingdings" pitchFamily="2" charset="2"/>
              </a:rPr>
              <a:t></a:t>
            </a:r>
            <a:endParaRPr lang="pl-PL" sz="2800" b="1" dirty="0">
              <a:latin typeface="Bookman Old Style" pitchFamily="18" charset="0"/>
            </a:endParaRPr>
          </a:p>
        </p:txBody>
      </p:sp>
      <p:pic>
        <p:nvPicPr>
          <p:cNvPr id="1026" name="Picture 2" descr="C:\Users\Joasia\Desktop\GIF i grafiki na stronę internetową\spadające płatki śniegu gi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214338"/>
            <a:ext cx="9144000" cy="8063308"/>
          </a:xfrm>
          <a:prstGeom prst="rect">
            <a:avLst/>
          </a:prstGeom>
          <a:noFill/>
        </p:spPr>
      </p:pic>
      <p:pic>
        <p:nvPicPr>
          <p:cNvPr id="1027" name="Picture 3" descr="C:\Users\Joasia\Desktop\GIF i grafiki na stronę internetową\mikołaj w saniach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285728"/>
            <a:ext cx="2786082" cy="928694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4857752" y="4786322"/>
            <a:ext cx="357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>
                <a:latin typeface="Bookman Old Style" pitchFamily="18" charset="0"/>
              </a:rPr>
              <a:t>„Jaś i Małgosia”</a:t>
            </a:r>
            <a:endParaRPr lang="pl-PL" b="1" i="1" dirty="0">
              <a:latin typeface="Bookman Old Style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000892" y="6429396"/>
            <a:ext cx="2143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Pozdrawiam </a:t>
            </a:r>
            <a:r>
              <a:rPr lang="pl-PL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JGP</a:t>
            </a:r>
            <a:endParaRPr lang="pl-PL" sz="1400" b="1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r>
              <a:rPr lang="pl-PL" sz="2700" b="1" i="1" dirty="0" smtClean="0">
                <a:latin typeface="Bookman Old Style" pitchFamily="18" charset="0"/>
              </a:rPr>
              <a:t>Troszkę nam się nudziło to oczekiwanie, więc poszliśmy na Mikołajkowe i słodkie drugie śniadanie </a:t>
            </a:r>
            <a:r>
              <a:rPr lang="pl-PL" sz="3100" b="1" dirty="0" smtClean="0">
                <a:latin typeface="Bookman Old Style" pitchFamily="18" charset="0"/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4" name="Symbol zastępczy zawartości 3" descr="20201207_1035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2976" y="1500174"/>
            <a:ext cx="6858048" cy="5143536"/>
          </a:xfrm>
        </p:spPr>
      </p:pic>
      <p:pic>
        <p:nvPicPr>
          <p:cNvPr id="4098" name="Picture 2" descr="C:\Users\Joasia\Desktop\GIF i grafiki na stronę internetową\mikołajki - piernik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4657734"/>
            <a:ext cx="1619248" cy="1943097"/>
          </a:xfrm>
          <a:prstGeom prst="rect">
            <a:avLst/>
          </a:prstGeom>
          <a:noFill/>
        </p:spPr>
      </p:pic>
      <p:pic>
        <p:nvPicPr>
          <p:cNvPr id="4099" name="Picture 3" descr="C:\Users\Joasia\Desktop\GIF i grafiki na stronę internetową\mikołajki - piernik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14346" y="2786058"/>
            <a:ext cx="1666873" cy="2000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201207_1035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2129" y="214290"/>
            <a:ext cx="8556151" cy="6417114"/>
          </a:xfrm>
        </p:spPr>
      </p:pic>
      <p:pic>
        <p:nvPicPr>
          <p:cNvPr id="5122" name="Picture 2" descr="C:\Users\Joasia\Desktop\GIF i grafiki na stronę internetową\mikołajki - piernik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4143388"/>
            <a:ext cx="2262177" cy="2714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201207_10355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8579965" cy="6434974"/>
          </a:xfrm>
        </p:spPr>
      </p:pic>
      <p:pic>
        <p:nvPicPr>
          <p:cNvPr id="6146" name="Picture 2" descr="C:\Users\Joasia\Desktop\GIF i grafiki na stronę internetową\mikołajki pierniki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5715016"/>
            <a:ext cx="1999803" cy="919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201207_1036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7" y="285728"/>
            <a:ext cx="8286808" cy="6215106"/>
          </a:xfrm>
        </p:spPr>
      </p:pic>
      <p:pic>
        <p:nvPicPr>
          <p:cNvPr id="7170" name="Picture 2" descr="C:\Users\Joasia\Desktop\GIF i grafiki na stronę internetową\mikołajki - piernik i serc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4857736"/>
            <a:ext cx="2000264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714348" y="1714488"/>
            <a:ext cx="7715304" cy="3500462"/>
          </a:xfrm>
        </p:spPr>
        <p:txBody>
          <a:bodyPr>
            <a:noAutofit/>
          </a:bodyPr>
          <a:lstStyle/>
          <a:p>
            <a:r>
              <a:rPr lang="pl-PL" sz="4000" b="1" i="1" dirty="0" smtClean="0">
                <a:latin typeface="Bookman Old Style" pitchFamily="18" charset="0"/>
              </a:rPr>
              <a:t>I wreszcie się zaczęło…</a:t>
            </a:r>
            <a:br>
              <a:rPr lang="pl-PL" sz="4000" b="1" i="1" dirty="0" smtClean="0">
                <a:latin typeface="Bookman Old Style" pitchFamily="18" charset="0"/>
              </a:rPr>
            </a:br>
            <a:r>
              <a:rPr lang="pl-PL" sz="4000" b="1" i="1" dirty="0" smtClean="0">
                <a:latin typeface="Bookman Old Style" pitchFamily="18" charset="0"/>
              </a:rPr>
              <a:t>Uroczyste wręczenie prezentów przez Mikołaja </a:t>
            </a:r>
            <a:r>
              <a:rPr lang="pl-PL" sz="4000" b="1" dirty="0" smtClean="0">
                <a:latin typeface="Bookman Old Style" pitchFamily="18" charset="0"/>
                <a:sym typeface="Wingdings" pitchFamily="2" charset="2"/>
              </a:rPr>
              <a:t></a:t>
            </a:r>
            <a:r>
              <a:rPr lang="pl-PL" sz="4000" b="1" i="1" dirty="0" smtClean="0">
                <a:latin typeface="Bookman Old Style" pitchFamily="18" charset="0"/>
                <a:sym typeface="Wingdings" pitchFamily="2" charset="2"/>
              </a:rPr>
              <a:t> - bardzo czekaliśmy na ten moment…</a:t>
            </a:r>
            <a:r>
              <a:rPr lang="pl-PL" sz="6000" b="1" i="1" dirty="0" smtClean="0">
                <a:latin typeface="Bookman Old Style" pitchFamily="18" charset="0"/>
              </a:rPr>
              <a:t/>
            </a:r>
            <a:br>
              <a:rPr lang="pl-PL" sz="6000" b="1" i="1" dirty="0" smtClean="0">
                <a:latin typeface="Bookman Old Style" pitchFamily="18" charset="0"/>
              </a:rPr>
            </a:br>
            <a:endParaRPr lang="pl-PL" sz="6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9218" name="Picture 2" descr="C:\Users\Joasia\Desktop\GIF i grafiki na stronę internetową\mikołajki prezent gi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4000504"/>
            <a:ext cx="1785950" cy="2076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mikołaj gif.gif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289550" cy="3973513"/>
          </a:xfrm>
        </p:spPr>
      </p:pic>
      <p:pic>
        <p:nvPicPr>
          <p:cNvPr id="8195" name="Picture 3" descr="C:\Users\Joasia\Desktop\GIF i grafiki na stronę internetową\spadające płatki śniegu 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071594"/>
            <a:ext cx="9501222" cy="9501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</TotalTime>
  <Words>37</Words>
  <Application>Microsoft Office PowerPoint</Application>
  <PresentationFormat>Pokaz na ekranie (4:3)</PresentationFormat>
  <Paragraphs>9</Paragraphs>
  <Slides>32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Motyw pakietu Office</vt:lpstr>
      <vt:lpstr> Mikołajki </vt:lpstr>
      <vt:lpstr>Slajd 2</vt:lpstr>
      <vt:lpstr>Slajd 3</vt:lpstr>
      <vt:lpstr>Troszkę nam się nudziło to oczekiwanie, więc poszliśmy na Mikołajkowe i słodkie drugie śniadanie </vt:lpstr>
      <vt:lpstr>Slajd 5</vt:lpstr>
      <vt:lpstr>Slajd 6</vt:lpstr>
      <vt:lpstr>Slajd 7</vt:lpstr>
      <vt:lpstr>I wreszcie się zaczęło… Uroczyste wręczenie prezentów przez Mikołaja  - bardzo czekaliśmy na ten moment… 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Joasia</dc:creator>
  <cp:lastModifiedBy>Joasia</cp:lastModifiedBy>
  <cp:revision>73</cp:revision>
  <dcterms:created xsi:type="dcterms:W3CDTF">2020-12-10T17:21:06Z</dcterms:created>
  <dcterms:modified xsi:type="dcterms:W3CDTF">2020-12-13T08:50:21Z</dcterms:modified>
</cp:coreProperties>
</file>