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3949C07-DD24-438F-82FD-9B097C896DEC}" type="datetimeFigureOut">
              <a:rPr lang="pl-PL" smtClean="0"/>
              <a:t>2020-10-27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2407D82-F9B5-4F2A-8CEF-3F2135A39909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Zwierzęta prowadzące nocny tryb życia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Symbol zastępczy zawartości 7" descr="noc 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424082"/>
            <a:ext cx="7172490" cy="4790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Joanna Góral - Przesłańska</a:t>
            </a:r>
            <a:endParaRPr lang="pl-PL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Dziękuję za uwagę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jeż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506124"/>
            <a:ext cx="6707239" cy="503043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jeże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borsuki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Symbol zastępczy zawartości 5" descr="borsuk 1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811" y="1730893"/>
            <a:ext cx="7400089" cy="55557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myszy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Symbol zastępczy zawartości 7" descr="mysz2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625" y="1428736"/>
            <a:ext cx="7295026" cy="44386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homiki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232" y="1637100"/>
            <a:ext cx="6294478" cy="472085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chomiki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ot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785925"/>
            <a:ext cx="6679457" cy="445297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koty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owa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643050"/>
            <a:ext cx="7437606" cy="4357717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sowy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nietoperz gi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643050"/>
            <a:ext cx="7881059" cy="442915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nietoperze</a:t>
            </a:r>
            <a:endParaRPr lang="pl-PL" b="1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 lnSpcReduction="10000"/>
          </a:bodyPr>
          <a:lstStyle/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poza dostosowanym wzrokiem, mają rozwinięte inne zmysły, które pomagają im poruszać się w ciemnościach, znajdować pokarm, unikać ataku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drapieżników,</a:t>
            </a:r>
          </a:p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mają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bardzo dobry zmysł węchu i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słuchu,</a:t>
            </a:r>
          </a:p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oczy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zwierząt prowadzących nocny tryb życia są specjalnie przystosowane do widzenia w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ciemnościach,</a:t>
            </a:r>
          </a:p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koty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dobrze widzą zarówno w dzień, jak i w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nocy, </a:t>
            </a:r>
          </a:p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o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czy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sowy są duże i potrafią lepiej wychwytywać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światło, a ich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uszy, chociaż niewidoczne, są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umieszczone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na różnej wysokości, aby dokładnie wychwytywać najmniejszy nawet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szmer,</a:t>
            </a:r>
          </a:p>
          <a:p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n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ietoperz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ma słuch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jeszcze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bardziej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wrażliwy, zwierzę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wysyła dźwięki, które rozchodzą się wkoło, odbijają od przeszkód, a następnie są wychwytywane przez duże uszy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nietoperza - pozwala </a:t>
            </a:r>
            <a:r>
              <a:rPr lang="pl-PL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mu to zorientować się w przestrzeni i ustalić odległość od przedmiotów. </a:t>
            </a:r>
            <a:endParaRPr lang="pl-PL" sz="2000" i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Zwierzęta prowadzące nocny tryb </a:t>
            </a:r>
            <a:r>
              <a:rPr lang="pl-PL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życia: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91</TotalTime>
  <Words>155</Words>
  <Application>Microsoft Office PowerPoint</Application>
  <PresentationFormat>Pokaz na ekranie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Papier</vt:lpstr>
      <vt:lpstr>Zwierzęta prowadzące nocny tryb życia</vt:lpstr>
      <vt:lpstr>jeże</vt:lpstr>
      <vt:lpstr>borsuki</vt:lpstr>
      <vt:lpstr>myszy</vt:lpstr>
      <vt:lpstr>chomiki</vt:lpstr>
      <vt:lpstr>koty</vt:lpstr>
      <vt:lpstr>sowy</vt:lpstr>
      <vt:lpstr>nietoperze</vt:lpstr>
      <vt:lpstr>Zwierzęta prowadzące nocny tryb życia: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Zwierzęta prowadzące nocny tryb życia</dc:title>
  <dc:creator>Joasia</dc:creator>
  <cp:lastModifiedBy>Joasia</cp:lastModifiedBy>
  <cp:revision>10</cp:revision>
  <dcterms:created xsi:type="dcterms:W3CDTF">2020-10-27T20:50:12Z</dcterms:created>
  <dcterms:modified xsi:type="dcterms:W3CDTF">2020-10-27T22:22:13Z</dcterms:modified>
</cp:coreProperties>
</file>