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7" r:id="rId2"/>
    <p:sldId id="256" r:id="rId3"/>
    <p:sldId id="260" r:id="rId4"/>
    <p:sldId id="259" r:id="rId5"/>
    <p:sldId id="257" r:id="rId6"/>
    <p:sldId id="261" r:id="rId7"/>
    <p:sldId id="25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69" r:id="rId18"/>
    <p:sldId id="270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3" r:id="rId28"/>
    <p:sldId id="284" r:id="rId29"/>
    <p:sldId id="281" r:id="rId30"/>
    <p:sldId id="282" r:id="rId31"/>
    <p:sldId id="285" r:id="rId32"/>
    <p:sldId id="286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C7BCB-5F86-411C-BBE0-0B2EF176B45B}" type="datetimeFigureOut">
              <a:rPr lang="pl-PL" smtClean="0"/>
              <a:pPr/>
              <a:t>2020-05-01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4A421-D93E-442E-BD8B-7BE0ABE1623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4A421-D93E-442E-BD8B-7BE0ABE16234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C7FE-525B-4818-A600-4790B4ACE793}" type="datetimeFigureOut">
              <a:rPr lang="pl-PL" smtClean="0"/>
              <a:pPr/>
              <a:t>2020-05-01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AD7C-6D85-4709-93E5-8F00F457AC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C7FE-525B-4818-A600-4790B4ACE793}" type="datetimeFigureOut">
              <a:rPr lang="pl-PL" smtClean="0"/>
              <a:pPr/>
              <a:t>2020-05-01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AD7C-6D85-4709-93E5-8F00F457AC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C7FE-525B-4818-A600-4790B4ACE793}" type="datetimeFigureOut">
              <a:rPr lang="pl-PL" smtClean="0"/>
              <a:pPr/>
              <a:t>2020-05-01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AD7C-6D85-4709-93E5-8F00F457AC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C7FE-525B-4818-A600-4790B4ACE793}" type="datetimeFigureOut">
              <a:rPr lang="pl-PL" smtClean="0"/>
              <a:pPr/>
              <a:t>2020-05-01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AD7C-6D85-4709-93E5-8F00F457AC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C7FE-525B-4818-A600-4790B4ACE793}" type="datetimeFigureOut">
              <a:rPr lang="pl-PL" smtClean="0"/>
              <a:pPr/>
              <a:t>2020-05-01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AD7C-6D85-4709-93E5-8F00F457AC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C7FE-525B-4818-A600-4790B4ACE793}" type="datetimeFigureOut">
              <a:rPr lang="pl-PL" smtClean="0"/>
              <a:pPr/>
              <a:t>2020-05-01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AD7C-6D85-4709-93E5-8F00F457AC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C7FE-525B-4818-A600-4790B4ACE793}" type="datetimeFigureOut">
              <a:rPr lang="pl-PL" smtClean="0"/>
              <a:pPr/>
              <a:t>2020-05-01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AD7C-6D85-4709-93E5-8F00F457AC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C7FE-525B-4818-A600-4790B4ACE793}" type="datetimeFigureOut">
              <a:rPr lang="pl-PL" smtClean="0"/>
              <a:pPr/>
              <a:t>2020-05-01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AD7C-6D85-4709-93E5-8F00F457AC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C7FE-525B-4818-A600-4790B4ACE793}" type="datetimeFigureOut">
              <a:rPr lang="pl-PL" smtClean="0"/>
              <a:pPr/>
              <a:t>2020-05-01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AD7C-6D85-4709-93E5-8F00F457AC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C7FE-525B-4818-A600-4790B4ACE793}" type="datetimeFigureOut">
              <a:rPr lang="pl-PL" smtClean="0"/>
              <a:pPr/>
              <a:t>2020-05-01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AD7C-6D85-4709-93E5-8F00F457AC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C7FE-525B-4818-A600-4790B4ACE793}" type="datetimeFigureOut">
              <a:rPr lang="pl-PL" smtClean="0"/>
              <a:pPr/>
              <a:t>2020-05-01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AD7C-6D85-4709-93E5-8F00F457AC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5C7FE-525B-4818-A600-4790B4ACE793}" type="datetimeFigureOut">
              <a:rPr lang="pl-PL" smtClean="0"/>
              <a:pPr/>
              <a:t>2020-05-01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8AD7C-6D85-4709-93E5-8F00F457AC7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ane\Downloads\Smok%20Wawelski%20-%20piosenka%20dla%20dzieci%20(videoo.info)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ane\Downloads\Niezwyke%20Lekcje%20Rytmiki%20-%20Jestem%20Polakiem%20(videoo.info)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Amerykański ekonomista: W interesie bogatych państw leży, aby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935" cy="6858000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185009" y="332656"/>
            <a:ext cx="91000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ZAPRASZAM WAS W PODRÓŻ</a:t>
            </a:r>
          </a:p>
          <a:p>
            <a:pPr algn="ctr"/>
            <a:r>
              <a:rPr lang="pl-PL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PO POLSCE!</a:t>
            </a:r>
            <a:endParaRPr lang="pl-PL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292080" y="5373216"/>
            <a:ext cx="36698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Proszę oglądać powoli </a:t>
            </a:r>
          </a:p>
          <a:p>
            <a:pPr algn="ctr"/>
            <a:r>
              <a:rPr lang="pl-PL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 starać się odpowiadać, </a:t>
            </a:r>
          </a:p>
          <a:p>
            <a:pPr algn="ctr"/>
            <a:r>
              <a:rPr lang="pl-PL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nazywać </a:t>
            </a:r>
            <a:r>
              <a:rPr lang="pl-PL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obietky</a:t>
            </a:r>
            <a:r>
              <a:rPr lang="pl-PL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przed wyświetleniem nazwy</a:t>
            </a:r>
            <a:endParaRPr lang="pl-PL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332656"/>
            <a:ext cx="8100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Kto mieszka w Zakopanem?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1506" name="Picture 2" descr="Bp Pindel: górale to nie tylko strój i gwara, ale też ewangeliczny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5943600" cy="381000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3131840" y="5373216"/>
            <a:ext cx="2573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GÓRALE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onturowa mapa Polski - nakładka magnetyczna | Visual System"/>
          <p:cNvPicPr>
            <a:picLocks noChangeAspect="1" noChangeArrowheads="1"/>
          </p:cNvPicPr>
          <p:nvPr/>
        </p:nvPicPr>
        <p:blipFill>
          <a:blip r:embed="rId2" cstate="print"/>
          <a:srcRect l="3203" t="15625" r="3900" b="17070"/>
          <a:stretch>
            <a:fillRect/>
          </a:stretch>
        </p:blipFill>
        <p:spPr bwMode="auto">
          <a:xfrm>
            <a:off x="4572000" y="260648"/>
            <a:ext cx="4176464" cy="4032448"/>
          </a:xfrm>
          <a:prstGeom prst="rect">
            <a:avLst/>
          </a:prstGeom>
          <a:noFill/>
        </p:spPr>
      </p:pic>
      <p:sp>
        <p:nvSpPr>
          <p:cNvPr id="3" name="Elipsa 2"/>
          <p:cNvSpPr/>
          <p:nvPr/>
        </p:nvSpPr>
        <p:spPr>
          <a:xfrm>
            <a:off x="6732240" y="3429000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pl-PL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trzałka w górę 3"/>
          <p:cNvSpPr/>
          <p:nvPr/>
        </p:nvSpPr>
        <p:spPr>
          <a:xfrm rot="5008019">
            <a:off x="5410639" y="3358302"/>
            <a:ext cx="360040" cy="1152128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000035" y="476672"/>
            <a:ext cx="2846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KRAKÓW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 rot="1022001">
            <a:off x="946250" y="4449470"/>
            <a:ext cx="5924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 jest w Krakowie?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Zamek Królewski na Wawelu - Centrum Wystawowo–Konferencyj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632848" cy="5480385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1475656" y="188640"/>
            <a:ext cx="5943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ZAMEK KRÓLEWSKI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05021" y="188640"/>
            <a:ext cx="7955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Jak się nazywa ten zamek?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2530" name="Picture 2" descr="SPACER 3: Wawel - Magiczny Krakó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5976664" cy="3977803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3203848" y="5445224"/>
            <a:ext cx="2465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WAWEL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DJI Phantom 4 - Zamek Królewski na Wawelu - Kraków - www.dronem.eu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65104"/>
          </a:xfrm>
          <a:prstGeom prst="rect">
            <a:avLst/>
          </a:prstGeom>
          <a:noFill/>
        </p:spPr>
      </p:pic>
      <p:pic>
        <p:nvPicPr>
          <p:cNvPr id="25602" name="Picture 2" descr="Zamek Królewski na Wawelu - Smocza Ja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7226" y="4337720"/>
            <a:ext cx="5096774" cy="2520280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0" y="188640"/>
            <a:ext cx="87484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kto mieszkał kiedyś pod Wawelem?</a:t>
            </a:r>
            <a:endParaRPr lang="pl-PL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95536" y="4869160"/>
            <a:ext cx="3468898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 tej pieczarze?</a:t>
            </a:r>
            <a:endParaRPr lang="pl-PL" sz="3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491880" y="260648"/>
            <a:ext cx="2190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SMOK!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650" name="Picture 2" descr="Smok Wawelski - piosenka dla dzieci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5028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404664"/>
            <a:ext cx="80131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Chcesz posłuchać legendy? Kliknij</a:t>
            </a:r>
            <a:endParaRPr lang="pl-PL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Smok Wawelski - piosenka dla dzieci (videoo.info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628800"/>
            <a:ext cx="8576953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rawdziwy Smok Wawelski - MAŁOPOLSKA TO 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49488"/>
            <a:ext cx="3456384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4" descr="12 najlepszych noclegów w pobliżu Pomnika Smoka Wawelskiego w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01616"/>
            <a:ext cx="460851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0" name="Picture 6" descr="Legenda o smoku wawelskim - Katliny Podkarpack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8768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rostokąt 5"/>
          <p:cNvSpPr/>
          <p:nvPr/>
        </p:nvSpPr>
        <p:spPr>
          <a:xfrm>
            <a:off x="5076056" y="0"/>
            <a:ext cx="3893053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Teraz pod Wawelem stoi </a:t>
            </a:r>
          </a:p>
          <a:p>
            <a:pPr algn="ctr"/>
            <a:r>
              <a:rPr lang="pl-PL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pomnik smoka, </a:t>
            </a:r>
          </a:p>
          <a:p>
            <a:pPr algn="ctr"/>
            <a:r>
              <a:rPr lang="pl-PL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który zieje ogniem.</a:t>
            </a:r>
          </a:p>
          <a:p>
            <a:pPr algn="ctr"/>
            <a:r>
              <a:rPr lang="pl-PL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Została tez po nim</a:t>
            </a:r>
          </a:p>
          <a:p>
            <a:pPr algn="ctr"/>
            <a:r>
              <a:rPr lang="pl-PL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</a:t>
            </a:r>
            <a:r>
              <a:rPr lang="pl-PL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usta pieczara…</a:t>
            </a:r>
            <a:endParaRPr lang="pl-PL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onturowa mapa Polski - nakładka magnetyczna | Visual System"/>
          <p:cNvPicPr>
            <a:picLocks noChangeAspect="1" noChangeArrowheads="1"/>
          </p:cNvPicPr>
          <p:nvPr/>
        </p:nvPicPr>
        <p:blipFill>
          <a:blip r:embed="rId2" cstate="print"/>
          <a:srcRect l="3203" t="15625" r="3900" b="17070"/>
          <a:stretch>
            <a:fillRect/>
          </a:stretch>
        </p:blipFill>
        <p:spPr bwMode="auto">
          <a:xfrm>
            <a:off x="4572000" y="260648"/>
            <a:ext cx="4176464" cy="4032448"/>
          </a:xfrm>
          <a:prstGeom prst="rect">
            <a:avLst/>
          </a:prstGeom>
          <a:noFill/>
        </p:spPr>
      </p:pic>
      <p:sp>
        <p:nvSpPr>
          <p:cNvPr id="3" name="Elipsa 2"/>
          <p:cNvSpPr/>
          <p:nvPr/>
        </p:nvSpPr>
        <p:spPr>
          <a:xfrm>
            <a:off x="7308304" y="1988840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pl-PL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trzałka w górę 3"/>
          <p:cNvSpPr/>
          <p:nvPr/>
        </p:nvSpPr>
        <p:spPr>
          <a:xfrm rot="5008019">
            <a:off x="6208921" y="1657169"/>
            <a:ext cx="360040" cy="1152128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574630" y="476672"/>
            <a:ext cx="3697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WARSZAWA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 rot="1022001">
            <a:off x="-58181" y="4160624"/>
            <a:ext cx="65577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Czym dla Polski jest Warszawa?</a:t>
            </a:r>
            <a:endParaRPr lang="pl-PL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 rot="21408655">
            <a:off x="1850356" y="5481366"/>
            <a:ext cx="64965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 znajduje się w Warszawie?</a:t>
            </a:r>
            <a:endParaRPr lang="pl-PL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Wisła w Warszawie niemal wyschła. W tym roku tak źle jeszcze nie ..."/>
          <p:cNvPicPr>
            <a:picLocks noChangeAspect="1" noChangeArrowheads="1"/>
          </p:cNvPicPr>
          <p:nvPr/>
        </p:nvPicPr>
        <p:blipFill>
          <a:blip r:embed="rId2" cstate="print"/>
          <a:srcRect b="19311"/>
          <a:stretch>
            <a:fillRect/>
          </a:stretch>
        </p:blipFill>
        <p:spPr bwMode="auto">
          <a:xfrm>
            <a:off x="251520" y="1484784"/>
            <a:ext cx="8715375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rostokąt 2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Przez Warszawę przepływa najdłuższa w Polsce</a:t>
            </a:r>
          </a:p>
          <a:p>
            <a:pPr algn="ctr"/>
            <a:r>
              <a:rPr lang="pl-PL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</a:t>
            </a:r>
            <a:r>
              <a:rPr lang="pl-PL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zeka. Jak ona się nazywa?</a:t>
            </a:r>
            <a:endParaRPr lang="pl-PL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220072" y="4293096"/>
            <a:ext cx="32480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WISŁA</a:t>
            </a:r>
            <a:endParaRPr lang="pl-PL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539552" y="260648"/>
            <a:ext cx="8023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Jesteśmy Polką i Polakiem!</a:t>
            </a:r>
            <a:endParaRPr lang="pl-PL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 descr="Jestem Polakiem | Piosenki-dla-Dzieci.inf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484784"/>
            <a:ext cx="4876800" cy="2743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8" name="Picture 4" descr="Jesteśmy Polką i Polakiem Jula i Nadia - YouTube"/>
          <p:cNvPicPr>
            <a:picLocks noChangeAspect="1" noChangeArrowheads="1"/>
          </p:cNvPicPr>
          <p:nvPr/>
        </p:nvPicPr>
        <p:blipFill>
          <a:blip r:embed="rId3" cstate="print"/>
          <a:srcRect t="14700" b="13901"/>
          <a:stretch>
            <a:fillRect/>
          </a:stretch>
        </p:blipFill>
        <p:spPr bwMode="auto">
          <a:xfrm>
            <a:off x="395536" y="4005064"/>
            <a:ext cx="457200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0" name="Picture 6" descr="Plik:Herb Polski.svg – Wikipedia, wolna encyklop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725144"/>
            <a:ext cx="1296144" cy="1525165"/>
          </a:xfrm>
          <a:prstGeom prst="rect">
            <a:avLst/>
          </a:prstGeom>
          <a:noFill/>
        </p:spPr>
      </p:pic>
      <p:pic>
        <p:nvPicPr>
          <p:cNvPr id="11272" name="Picture 8" descr="Włącz Polskę- Polska-szkola.p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772816"/>
            <a:ext cx="1800200" cy="1698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Wisła – Wikipedia, wolna encyklo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78407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6" name="Picture 4" descr="Fala kulminacyjna minęła Warszawę. Wisła wysoka, odpłynęły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1830">
            <a:off x="4170947" y="260648"/>
            <a:ext cx="4973053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8" name="Picture 6" descr="Najpiękniejsze plaże nad Wisłą w okolicy Warszawy | Paragon z podróż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50722">
            <a:off x="-41045" y="3393178"/>
            <a:ext cx="7113383" cy="3112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800" name="Picture 8" descr="Przez awarię rurociągu ścieki wpływają do warszawskiego odcinka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7054">
            <a:off x="3995782" y="2820135"/>
            <a:ext cx="4960265" cy="3931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99592" y="332656"/>
            <a:ext cx="7270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PAŁAC KULTURY I NAUKI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818" name="AutoShape 2" descr="Pałac Kultury i Nauki w Warszawie - historia budowy, ciekawostki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820" name="AutoShape 4" descr="Pałac Kultury i Nauki w Warszawie - historia budowy, ciekawostki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822" name="AutoShape 6" descr="Pałac Kultury i Nauki w Warszawie - historia budowy, ciekawostki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4824" name="Picture 8" descr="Pałac Kultury i Nauki - Największe atrakcje - WP Turysty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248908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47664" y="332656"/>
            <a:ext cx="5882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ZAMEK KRÓLEWSKI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5842" name="Picture 2" descr="Zamek Królewski w Warszawie — Warszawa, mazowieckie – konferencje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715375" cy="523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onturowa mapa Polski - nakładka magnetyczna | Visual System"/>
          <p:cNvPicPr>
            <a:picLocks noChangeAspect="1" noChangeArrowheads="1"/>
          </p:cNvPicPr>
          <p:nvPr/>
        </p:nvPicPr>
        <p:blipFill>
          <a:blip r:embed="rId2" cstate="print"/>
          <a:srcRect l="3203" t="15625" r="3900" b="17070"/>
          <a:stretch>
            <a:fillRect/>
          </a:stretch>
        </p:blipFill>
        <p:spPr bwMode="auto">
          <a:xfrm>
            <a:off x="4572000" y="260648"/>
            <a:ext cx="4176464" cy="4032448"/>
          </a:xfrm>
          <a:prstGeom prst="rect">
            <a:avLst/>
          </a:prstGeom>
          <a:noFill/>
        </p:spPr>
      </p:pic>
      <p:sp>
        <p:nvSpPr>
          <p:cNvPr id="3" name="Elipsa 2"/>
          <p:cNvSpPr/>
          <p:nvPr/>
        </p:nvSpPr>
        <p:spPr>
          <a:xfrm>
            <a:off x="6444208" y="1484784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pl-PL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trzałka w górę 3"/>
          <p:cNvSpPr/>
          <p:nvPr/>
        </p:nvSpPr>
        <p:spPr>
          <a:xfrm rot="5008019">
            <a:off x="5416832" y="1225122"/>
            <a:ext cx="360040" cy="1152128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269598" y="476672"/>
            <a:ext cx="2307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TORUŃ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 rot="292313">
            <a:off x="1425111" y="4565895"/>
            <a:ext cx="47586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 czego słynie Toruń? </a:t>
            </a:r>
            <a:endParaRPr lang="pl-PL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ierniki toruńskie na liście UNESCO - Atrakcje Torunia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653903" cy="511256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2699792" y="188640"/>
            <a:ext cx="3621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 pierników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onturowa mapa Polski - nakładka magnetyczna | Visual System"/>
          <p:cNvPicPr>
            <a:picLocks noChangeAspect="1" noChangeArrowheads="1"/>
          </p:cNvPicPr>
          <p:nvPr/>
        </p:nvPicPr>
        <p:blipFill>
          <a:blip r:embed="rId2" cstate="print"/>
          <a:srcRect l="3203" t="15625" r="3900" b="17070"/>
          <a:stretch>
            <a:fillRect/>
          </a:stretch>
        </p:blipFill>
        <p:spPr bwMode="auto">
          <a:xfrm>
            <a:off x="4572000" y="260648"/>
            <a:ext cx="4176464" cy="4032448"/>
          </a:xfrm>
          <a:prstGeom prst="rect">
            <a:avLst/>
          </a:prstGeom>
          <a:noFill/>
        </p:spPr>
      </p:pic>
      <p:sp>
        <p:nvSpPr>
          <p:cNvPr id="3" name="Elipsa 2"/>
          <p:cNvSpPr/>
          <p:nvPr/>
        </p:nvSpPr>
        <p:spPr>
          <a:xfrm>
            <a:off x="6372200" y="548680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pl-PL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trzałka w górę 3"/>
          <p:cNvSpPr/>
          <p:nvPr/>
        </p:nvSpPr>
        <p:spPr>
          <a:xfrm rot="3349819">
            <a:off x="5617782" y="733135"/>
            <a:ext cx="360040" cy="1152128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090480" y="476672"/>
            <a:ext cx="2665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GDAŃSK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 rot="292313">
            <a:off x="1646233" y="4565895"/>
            <a:ext cx="43163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 jest w Gdańsku?</a:t>
            </a:r>
            <a:endParaRPr lang="pl-PL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omnik - fontanna Studnia Neptuna Gdań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-1"/>
            <a:ext cx="4572000" cy="6888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16" name="Picture 4" descr="Atrakcje Gdańska Fontanna Neptuna - przewodnik po Gdańsk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1199"/>
            <a:ext cx="4067175" cy="4876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Prostokąt 3"/>
          <p:cNvSpPr/>
          <p:nvPr/>
        </p:nvSpPr>
        <p:spPr>
          <a:xfrm>
            <a:off x="755576" y="188640"/>
            <a:ext cx="30632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Pomnik </a:t>
            </a:r>
          </a:p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NEPTUNA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dańsk atrakcje i zabytki, które warto zwiedzić w tym mieśc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5376597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ostokąt 4"/>
          <p:cNvSpPr/>
          <p:nvPr/>
        </p:nvSpPr>
        <p:spPr>
          <a:xfrm>
            <a:off x="251520" y="476672"/>
            <a:ext cx="86006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r>
              <a:rPr lang="pl-PL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awny dźwig portowy -  ŻURAW</a:t>
            </a:r>
            <a:endParaRPr lang="pl-PL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Gdańsk przejmie zabytki od pomorskiego konserwatora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59055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rostokąt 2"/>
          <p:cNvSpPr/>
          <p:nvPr/>
        </p:nvSpPr>
        <p:spPr>
          <a:xfrm>
            <a:off x="1763688" y="548680"/>
            <a:ext cx="5415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Kościół MARIACKI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Port Gdańsk z historycznym rekordem. 2017 rok był wyjątkowo udany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893" y="1213992"/>
            <a:ext cx="9244893" cy="5644008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3419872" y="0"/>
            <a:ext cx="1772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PORT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onturowa mapa Polski - nakładka magnetyczna | Visual System"/>
          <p:cNvPicPr>
            <a:picLocks noChangeAspect="1" noChangeArrowheads="1"/>
          </p:cNvPicPr>
          <p:nvPr/>
        </p:nvPicPr>
        <p:blipFill>
          <a:blip r:embed="rId2" cstate="print"/>
          <a:srcRect l="3203" t="15625" r="3900" b="17070"/>
          <a:stretch>
            <a:fillRect/>
          </a:stretch>
        </p:blipFill>
        <p:spPr bwMode="auto">
          <a:xfrm>
            <a:off x="2339752" y="1412776"/>
            <a:ext cx="4176464" cy="403244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2771800" y="188640"/>
            <a:ext cx="3267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 to jest?</a:t>
            </a:r>
            <a:endParaRPr lang="pl-PL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411760" y="5589240"/>
            <a:ext cx="4199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MAPA POLSKI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laża Sobieszewo, Plaże i kąpieliska na Wyspie Sobieszewskiej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4084" cy="68580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1763688" y="980728"/>
            <a:ext cx="56155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PLAŻE i  </a:t>
            </a:r>
          </a:p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MORZE BAŁTYCKIE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4296" y="404664"/>
            <a:ext cx="8197885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Mam nadzieję,</a:t>
            </a:r>
          </a:p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że utrwaliliście sobie </a:t>
            </a:r>
          </a:p>
          <a:p>
            <a:pPr algn="ctr"/>
            <a:r>
              <a:rPr lang="pl-P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</a:t>
            </a:r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ażne informacje </a:t>
            </a:r>
          </a:p>
          <a:p>
            <a:pPr algn="ctr"/>
            <a:r>
              <a:rPr lang="pl-P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</a:t>
            </a:r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naszej piosenki o Polsce </a:t>
            </a:r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" pitchFamily="2" charset="2"/>
              </a:rPr>
              <a:t></a:t>
            </a:r>
          </a:p>
          <a:p>
            <a:pPr algn="ctr"/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sym typeface="Wingdings" pitchFamily="2" charset="2"/>
            </a:endParaRPr>
          </a:p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" pitchFamily="2" charset="2"/>
              </a:rPr>
              <a:t>!</a:t>
            </a:r>
            <a:endParaRPr lang="pl-PL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Dziękuje za uwagę Generator Memó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20688"/>
            <a:ext cx="4295775" cy="568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419872" y="476672"/>
            <a:ext cx="493468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Przypomnij </a:t>
            </a:r>
          </a:p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sobie piosenkę! </a:t>
            </a:r>
            <a:endParaRPr lang="pl-PL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Gotowi?</a:t>
            </a:r>
          </a:p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START!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Picture 2" descr="Nuta Nuty Klucz Wiolinowy - Darmowy obraz na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9144000" cy="673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iezwyke Lekcje Rytmiki - Jestem Polakiem (videoo.info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" y="90872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128859" y="764704"/>
            <a:ext cx="7077195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teraz zobaczymy </a:t>
            </a:r>
          </a:p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czy znacie tę </a:t>
            </a:r>
            <a:r>
              <a:rPr lang="pl-PL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piosenkę</a:t>
            </a:r>
            <a:r>
              <a:rPr lang="pl-PL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" pitchFamily="2" charset="2"/>
              </a:rPr>
              <a:t></a:t>
            </a:r>
            <a:endParaRPr lang="pl-PL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sym typeface="Wingdings" pitchFamily="2" charset="2"/>
            </a:endParaRPr>
          </a:p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" pitchFamily="2" charset="2"/>
              </a:rPr>
              <a:t>Zobaczysz miejsca</a:t>
            </a:r>
          </a:p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" pitchFamily="2" charset="2"/>
              </a:rPr>
              <a:t>i obiekty, </a:t>
            </a:r>
          </a:p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" pitchFamily="2" charset="2"/>
              </a:rPr>
              <a:t>o których słyszeliście </a:t>
            </a:r>
          </a:p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" pitchFamily="2" charset="2"/>
              </a:rPr>
              <a:t>w piosence.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onturowa mapa Polski - nakładka magnetyczna | Visual System"/>
          <p:cNvPicPr>
            <a:picLocks noChangeAspect="1" noChangeArrowheads="1"/>
          </p:cNvPicPr>
          <p:nvPr/>
        </p:nvPicPr>
        <p:blipFill>
          <a:blip r:embed="rId2" cstate="print"/>
          <a:srcRect l="3203" t="15625" r="3900" b="17070"/>
          <a:stretch>
            <a:fillRect/>
          </a:stretch>
        </p:blipFill>
        <p:spPr bwMode="auto">
          <a:xfrm>
            <a:off x="4572000" y="260648"/>
            <a:ext cx="4176464" cy="4032448"/>
          </a:xfrm>
          <a:prstGeom prst="rect">
            <a:avLst/>
          </a:prstGeom>
          <a:noFill/>
        </p:spPr>
      </p:pic>
      <p:sp>
        <p:nvSpPr>
          <p:cNvPr id="3" name="Elipsa 2"/>
          <p:cNvSpPr/>
          <p:nvPr/>
        </p:nvSpPr>
        <p:spPr>
          <a:xfrm>
            <a:off x="6732240" y="3789040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pl-PL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trzałka w górę 3"/>
          <p:cNvSpPr/>
          <p:nvPr/>
        </p:nvSpPr>
        <p:spPr>
          <a:xfrm rot="5905586">
            <a:off x="5348246" y="3259445"/>
            <a:ext cx="360040" cy="1152128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755576" y="476672"/>
            <a:ext cx="3335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ZAKOPANE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 rot="1022001">
            <a:off x="601732" y="4449470"/>
            <a:ext cx="6613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 jest w Zakopanem?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atry - najwyższe góry w Polsce z mnóstwem atrakcji - ezakopane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344816" cy="5329213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3563888" y="5733256"/>
            <a:ext cx="1854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GÓRY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31640" y="188640"/>
            <a:ext cx="62976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jak się nazywają te </a:t>
            </a:r>
          </a:p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polskie góry?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482" name="Picture 2" descr="20 najpiękniejszych miejsc w Tatrach Polskich — KAROL NIENARTOWICZ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60848"/>
            <a:ext cx="4876800" cy="2828925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3491880" y="5157192"/>
            <a:ext cx="1950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TATRY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208</Words>
  <Application>Microsoft Office PowerPoint</Application>
  <PresentationFormat>Pokaz na ekranie (4:3)</PresentationFormat>
  <Paragraphs>68</Paragraphs>
  <Slides>32</Slides>
  <Notes>1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Bożena</cp:lastModifiedBy>
  <cp:revision>16</cp:revision>
  <dcterms:created xsi:type="dcterms:W3CDTF">2020-04-30T05:33:07Z</dcterms:created>
  <dcterms:modified xsi:type="dcterms:W3CDTF">2020-05-01T19:12:47Z</dcterms:modified>
</cp:coreProperties>
</file>