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71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8BA6-55B3-40DA-ADE9-449B8A1F6FCF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F737-F963-440E-8613-65F8E0D953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8BA6-55B3-40DA-ADE9-449B8A1F6FCF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F737-F963-440E-8613-65F8E0D953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8BA6-55B3-40DA-ADE9-449B8A1F6FCF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F737-F963-440E-8613-65F8E0D953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8BA6-55B3-40DA-ADE9-449B8A1F6FCF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F737-F963-440E-8613-65F8E0D953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8BA6-55B3-40DA-ADE9-449B8A1F6FCF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F737-F963-440E-8613-65F8E0D953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8BA6-55B3-40DA-ADE9-449B8A1F6FCF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F737-F963-440E-8613-65F8E0D953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8BA6-55B3-40DA-ADE9-449B8A1F6FCF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F737-F963-440E-8613-65F8E0D953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8BA6-55B3-40DA-ADE9-449B8A1F6FCF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F737-F963-440E-8613-65F8E0D953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8BA6-55B3-40DA-ADE9-449B8A1F6FCF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F737-F963-440E-8613-65F8E0D953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8BA6-55B3-40DA-ADE9-449B8A1F6FCF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F737-F963-440E-8613-65F8E0D953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8BA6-55B3-40DA-ADE9-449B8A1F6FCF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F737-F963-440E-8613-65F8E0D953C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8BA6-55B3-40DA-ADE9-449B8A1F6FCF}" type="datetimeFigureOut">
              <a:rPr lang="pl-PL" smtClean="0"/>
              <a:t>2020-04-29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4F737-F963-440E-8613-65F8E0D953C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KfB_h7HqC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5RrjSfr4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„</a:t>
            </a:r>
            <a:r>
              <a:rPr lang="pl-PL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Pocztówka z Krakowa</a:t>
            </a:r>
            <a:r>
              <a:rPr lang="pl-PL" dirty="0" smtClean="0">
                <a:solidFill>
                  <a:schemeClr val="bg1"/>
                </a:solidFill>
              </a:rPr>
              <a:t>”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Symbol zastępczy zawartości 5" descr="krakow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7" y="1373818"/>
            <a:ext cx="8286808" cy="489434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Smok Wawelski</a:t>
            </a:r>
            <a:endParaRPr lang="pl-PL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smok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214290"/>
            <a:ext cx="3901743" cy="5143537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928801"/>
            <a:ext cx="3008313" cy="1214447"/>
          </a:xfrm>
        </p:spPr>
        <p:txBody>
          <a:bodyPr>
            <a:normAutofit/>
          </a:bodyPr>
          <a:lstStyle/>
          <a:p>
            <a:endParaRPr lang="pl-PL" dirty="0" smtClean="0">
              <a:hlinkClick r:id="rId3"/>
            </a:endParaRPr>
          </a:p>
          <a:p>
            <a:r>
              <a:rPr lang="pl-PL" dirty="0" smtClean="0">
                <a:hlinkClick r:id="rId3"/>
              </a:rPr>
              <a:t>https://www.youtube.com/watch?v=FKfB_h7HqC8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643438" y="5500702"/>
            <a:ext cx="39290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i="1" dirty="0" smtClean="0">
                <a:latin typeface="Times New Roman" pitchFamily="18" charset="0"/>
                <a:cs typeface="Times New Roman" pitchFamily="18" charset="0"/>
              </a:rPr>
              <a:t>Smok Wawelski 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– rzeźba z brązu autorstwa Bronisława Chromego z 1969, przedstawiająca legendarnego smoka wawelskiego. Według pierwotnej koncepcji smok miał być częściowo zanurzony w wodach Wisły.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Joasia\Desktop\smok gif 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928934"/>
            <a:ext cx="3180888" cy="3574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43296" cy="11620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Smok Wawelski  </a:t>
            </a:r>
            <a:br>
              <a:rPr lang="pl-PL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zieje prawdziwym ogniem</a:t>
            </a:r>
            <a:endParaRPr lang="pl-PL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smok zieje ogni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9386" y="714357"/>
            <a:ext cx="4088828" cy="545879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296" cy="4691063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Smok Wawelski jest jednym 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z najbardziej znanych symboli Krakowa. Upamiętnieniem legendy o smoku jest pomnik smoka wawelskiego, stworzony przez Bronisława Chromego. Dzięki temu, że wewnątrz rzeźby została zamontowana instalacja gazowa, smok zieje prawdziwym ogniem kilkanaście razy w ciągu dnia.</a:t>
            </a:r>
          </a:p>
          <a:p>
            <a:pPr algn="ctr"/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https://www.youtube.com/watch?v=Bu5RrjSfr4M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3008313" cy="11430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Krakowski rynek</a:t>
            </a:r>
            <a:endParaRPr lang="pl-PL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gołębie na rynku w krakow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2714620"/>
            <a:ext cx="5367609" cy="35719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786058"/>
            <a:ext cx="3008313" cy="3571900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 Krakowie, nie da się nie zauważyć jego dość charakterystycznego symbolu, a mianowicie gołębi. Ptaki te występują  praktycznie w każdym zakątku miasta. Ich zła sława wynika głównie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 odchodów, którymi paskudzą miejsca swojej bytności.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Joasia\Desktop\gołą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428736"/>
            <a:ext cx="1428750" cy="1428750"/>
          </a:xfrm>
          <a:prstGeom prst="rect">
            <a:avLst/>
          </a:prstGeom>
          <a:noFill/>
        </p:spPr>
      </p:pic>
      <p:pic>
        <p:nvPicPr>
          <p:cNvPr id="6147" name="Picture 3" descr="C:\Users\Joasia\Desktop\gołąb 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1357298"/>
            <a:ext cx="1428750" cy="1428750"/>
          </a:xfrm>
          <a:prstGeom prst="rect">
            <a:avLst/>
          </a:prstGeom>
          <a:noFill/>
        </p:spPr>
      </p:pic>
      <p:pic>
        <p:nvPicPr>
          <p:cNvPr id="6148" name="Picture 4" descr="C:\Users\Joasia\Desktop\gołąb 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14290"/>
            <a:ext cx="1428750" cy="1428750"/>
          </a:xfrm>
          <a:prstGeom prst="rect">
            <a:avLst/>
          </a:prstGeom>
          <a:noFill/>
        </p:spPr>
      </p:pic>
      <p:pic>
        <p:nvPicPr>
          <p:cNvPr id="6149" name="Picture 5" descr="C:\Users\Joasia\Desktop\gołąb 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736"/>
            <a:ext cx="1428750" cy="1428750"/>
          </a:xfrm>
          <a:prstGeom prst="rect">
            <a:avLst/>
          </a:prstGeom>
          <a:noFill/>
        </p:spPr>
      </p:pic>
      <p:pic>
        <p:nvPicPr>
          <p:cNvPr id="6150" name="Picture 6" descr="C:\Users\Joasia\Desktop\gołą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428736"/>
            <a:ext cx="1428750" cy="1428750"/>
          </a:xfrm>
          <a:prstGeom prst="rect">
            <a:avLst/>
          </a:prstGeom>
          <a:noFill/>
        </p:spPr>
      </p:pic>
      <p:pic>
        <p:nvPicPr>
          <p:cNvPr id="6151" name="Picture 7" descr="C:\Users\Joasia\Desktop\gołą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gołębie na rynku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00296" y="0"/>
            <a:ext cx="11498752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842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l-PL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Krakowskie obwarzanki</a:t>
            </a:r>
            <a:endParaRPr lang="pl-PL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obwarzan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428736"/>
            <a:ext cx="5363087" cy="3571900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008313" cy="535785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Obwarzanek – wytrawne pieczywo o średnicy kilkunastu centymetrów, posypane makiem, solą, sezamem lub innymi posypkami. Obwarzanek krakowski to jeden z symboli Krakowa, produkt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 chronionym oznaczeniu geograficznym w Unii Europejskiej.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Ma kształt przypominający pierścień. Wymieszane ciasto jest odstawiane do wyrośnięcia, a następnie dzielone na małe kawałki, i formowane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 podłużne walce, tzw. </a:t>
            </a: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sulki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 których 2-3 skręca się spiralnie ze sobą i formuje pierścień.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Joasia\Desktop\obwarzanek 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5349520"/>
            <a:ext cx="1633535" cy="150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Krakowskie obwarzanki</a:t>
            </a:r>
            <a:endParaRPr lang="pl-PL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obwarzanki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2071678"/>
            <a:ext cx="4938201" cy="328614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Uformowane obwarzanki są ponownie pozostawiane do wyrośnięcia, po czym zanurza się je na chwilę we wrzątku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obgotowuje – czyli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obwarza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(stąd nazwa). Następnie, po osączeniu, posypuje się przyprawą i piecze do zrumienienia.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Pieczywo wykonane według tej receptury i posiadające nazwę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Obwarzanek krakowski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produkowane może być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granicach Krakowa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i powiatów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krakowskiego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i wielickiego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Może być sprzedawany bez etykiet i opakowania,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 punktów sprzedaży oznaczonych odpowiednim napisem.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Dziękuję za wspólną wycieczkę po Krakowie</a:t>
            </a:r>
            <a:r>
              <a:rPr lang="pl-PL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i="1" dirty="0" smtClean="0">
                <a:latin typeface="Times New Roman" pitchFamily="18" charset="0"/>
                <a:cs typeface="Times New Roman" pitchFamily="18" charset="0"/>
              </a:rPr>
            </a:br>
            <a:endParaRPr lang="pl-PL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Symbol zastępczy zawartości 10" descr="krakow 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88"/>
            <a:ext cx="8069774" cy="4857770"/>
          </a:xfrm>
        </p:spPr>
      </p:pic>
      <p:sp>
        <p:nvSpPr>
          <p:cNvPr id="12" name="pole tekstowe 11"/>
          <p:cNvSpPr txBox="1"/>
          <p:nvPr/>
        </p:nvSpPr>
        <p:spPr>
          <a:xfrm>
            <a:off x="5500694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Joanna Góral - </a:t>
            </a:r>
            <a:r>
              <a:rPr lang="pl-PL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Przesłańska</a:t>
            </a:r>
            <a:endParaRPr lang="pl-PL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Legenda o Lajkoniku</a:t>
            </a:r>
            <a:endParaRPr lang="pl-PL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70000" lnSpcReduction="20000"/>
          </a:bodyPr>
          <a:lstStyle/>
          <a:p>
            <a:r>
              <a:rPr lang="pl-PL" sz="2600" b="1" dirty="0" smtClean="0">
                <a:latin typeface="Times New Roman" pitchFamily="18" charset="0"/>
                <a:cs typeface="Times New Roman" pitchFamily="18" charset="0"/>
              </a:rPr>
              <a:t>Raz do roku na ulicach Krakowa pojawia się tatarski najeźdźca. Jego barwny przemarsz ściąga tłumy widzów, którzy nie tylko nie próbują z nim walczyć, ale wręcz nie uchylają się przed razami jego buławy!</a:t>
            </a:r>
            <a:br>
              <a:rPr lang="pl-PL" sz="2600" b="1" dirty="0" smtClean="0">
                <a:latin typeface="Times New Roman" pitchFamily="18" charset="0"/>
                <a:cs typeface="Times New Roman" pitchFamily="18" charset="0"/>
              </a:rPr>
            </a:br>
            <a:endParaRPr lang="pl-PL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Lajkonik – zwany także Tatarzynem lub konikiem zwierzynieckim – jest jednym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z głównych symboli Krakowa. Przemarsz Lajkonika ulicami miasta to zwyczaj kultywowany od wieków w pierwszy czwartek po święcie Bożego Ciała.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endParaRPr lang="pl-PL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Legenda z nim związana sięga historycznych wydarzeń z 1287 roku. Pod miasto niepostrzeżenie zakradły się wówczas tatarskie wojska – Tatarzy postanowili przenocować nad Wisłą, w pobliżu wsi Zwierzyniec, aby z samego rana przystąpić do ataku na miasto. Tam też spostrzegli ich flisacy (zwani także włóczkami). Napadli na śpiących Tatarów,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ratując w ten sposób miasto przed grabieżą.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Następnie przebrali się w azjatyckie stroje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i wjechali na zdobycznych koniach do miasta,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budząc początkowo przerażenie,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później zaś radość mieszkańców.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Burmistrz Krakowa ogłosił wówczas,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że na pamiątkę tego wydarzenia raz do roku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do miasta wjeżdżał będzie flisak przebrany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za chana tatarskiego na czele orszaku krakowskich włóczków.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Współcześnie podczas tradycyjnego pochodu </a:t>
            </a:r>
            <a:br>
              <a:rPr lang="pl-PL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600" dirty="0" smtClean="0">
                <a:latin typeface="Times New Roman" pitchFamily="18" charset="0"/>
                <a:cs typeface="Times New Roman" pitchFamily="18" charset="0"/>
              </a:rPr>
              <a:t>ze Zwierzyńca na Rynek Główny Lajkonik rozdaje buławą razy – na szczęście!</a:t>
            </a:r>
          </a:p>
          <a:p>
            <a:endParaRPr lang="pl-PL" dirty="0"/>
          </a:p>
        </p:txBody>
      </p:sp>
      <p:pic>
        <p:nvPicPr>
          <p:cNvPr id="6" name="Picture 2" descr="C:\Users\Joasia\Desktop\lajkoni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78619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lajkonik w krakow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9867" y="-29390"/>
            <a:ext cx="10438279" cy="69588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Wieża Mariacka</a:t>
            </a:r>
            <a:endParaRPr lang="pl-PL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wieża mariac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715" y="1600200"/>
            <a:ext cx="7649770" cy="49006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Wieża Mariacka</a:t>
            </a:r>
            <a:endParaRPr lang="pl-PL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wieża mariacka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571480"/>
            <a:ext cx="3845495" cy="5853113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428596" y="1142984"/>
            <a:ext cx="3008313" cy="4983179"/>
          </a:xfrm>
        </p:spPr>
        <p:txBody>
          <a:bodyPr>
            <a:noAutofit/>
          </a:bodyPr>
          <a:lstStyle/>
          <a:p>
            <a:pPr algn="ctr"/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- zwana również Wieżą Straży, </a:t>
            </a: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Budzielną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, Alarmową lub </a:t>
            </a: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Hejnalicą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- jest jedyną na świecie, z której od przeszło sześciuset lat przez całą dobę co godzina trębacz gra hejnał na cztery strony świata. By zobaczyć i usłyszeć te cuda trzeba wspiąć się po 239 schodkach na wysokość 54 metrów. Trębacz mariacki potrzebuje na to dwie i pół minuty. My nie musimy się tak spieszyć. Najważniejsze, że tam na górze czekają na nas zawsze serdeczni strażacy hejnaliści - ostatni czarodzieje Krakowa...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842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Hejnał </a:t>
            </a:r>
            <a:b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 Wieży Mariackiej</a:t>
            </a:r>
            <a:endParaRPr lang="pl-PL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hejnał z wieży mariackie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325434"/>
            <a:ext cx="4143404" cy="6215107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3008313" cy="4697427"/>
          </a:xfrm>
        </p:spPr>
        <p:txBody>
          <a:bodyPr>
            <a:normAutofit/>
          </a:bodyPr>
          <a:lstStyle/>
          <a:p>
            <a:pPr algn="ctr"/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Hejnał mariacki – melodia grana na trąbce, co godzinę z północnej wieży kościoła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pw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 Wniebowzięcia Najświętszej Marii Panny w Krakowie przez trębacza. Raz dziennie,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 południe, jest transmitowana przez Program I PR.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l-PL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Hejnał z Wieży Mariackiej</a:t>
            </a:r>
            <a:endParaRPr lang="pl-PL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hejnalis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2124" y="761205"/>
            <a:ext cx="4127527" cy="550336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0034" y="1714488"/>
            <a:ext cx="3008313" cy="3208346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Obecnie </a:t>
            </a: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hejnał grany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jest 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z wieży co godzinę, a jego melodia rozbrzmiewa na cztery strony świata. Nie bez powodu. Każdy z kierunków ma bowiem swoje znaczenie: południe to hołd dla króla, zachód – dla burmistrza, północ – dla gości, a wschód niegdyś dla kupców, a obecnie dla komendanta straży.</a:t>
            </a:r>
            <a:br>
              <a:rPr lang="pl-PL" sz="1800" dirty="0" smtClean="0">
                <a:latin typeface="Times New Roman" pitchFamily="18" charset="0"/>
                <a:cs typeface="Times New Roman" pitchFamily="18" charset="0"/>
              </a:rPr>
            </a:b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Joasia\Desktop\trąbk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857604"/>
            <a:ext cx="486775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Smok Wawelski</a:t>
            </a:r>
            <a:endParaRPr lang="pl-PL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Smok Wawelski przed wiekami terroryzował mieszkańców grodu Kraka. Musieli oni dostarczać potworowi ofiary z bydła, a według niektórych podań bestia pożerała tylko dziewice.</a:t>
            </a:r>
            <a:br>
              <a:rPr lang="pl-PL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pl-PL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Smok Wawelski – stwór, zamieszkujący jamę pod wawelskim wzgórzem – miał terroryzować mieszkańców grodu Kraka. Musieli oni dostarczać bestii ofiary z bydła, a według niektórych podań smok pożerał tylko dziewice. Żadnemu z rycerzy nie udało się go pokonać – dokonał tego dopiero szewc Skuba. Wypchał barana siarką i postawił przed smoczą jamą. Głodny potwór pożarł baranka i w ten sposób wpadł w zastawioną przez Skubę pułapkę. Siarka sprawiła bowiem, że poczuł wielki ból i palenie w gardle. Aby ugasić pragnienie, pił wiślaną wodę – tak długo, aż pękł. W grodzie zapanowała wielka radość, a bohaterski szewc został sowicie wynagrodzony. O pokonaniu smoka przypomina rzeźba stojąca nad rzeką u podnóża Wawelu, przy wejściu do Smoczej Jamy.</a:t>
            </a:r>
          </a:p>
          <a:p>
            <a:endParaRPr lang="pl-PL" dirty="0"/>
          </a:p>
        </p:txBody>
      </p:sp>
      <p:pic>
        <p:nvPicPr>
          <p:cNvPr id="4098" name="Picture 2" descr="C:\Users\Joasia\Desktop\smok - gi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867275"/>
            <a:ext cx="4419600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Smok-wawelski-Krak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81838"/>
            <a:ext cx="4357717" cy="65333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249</Words>
  <Application>Microsoft Office PowerPoint</Application>
  <PresentationFormat>Pokaz na ekranie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„Pocztówka z Krakowa”</vt:lpstr>
      <vt:lpstr>Legenda o Lajkoniku</vt:lpstr>
      <vt:lpstr>Slajd 3</vt:lpstr>
      <vt:lpstr>Wieża Mariacka</vt:lpstr>
      <vt:lpstr>Wieża Mariacka</vt:lpstr>
      <vt:lpstr>Hejnał  z Wieży Mariackiej</vt:lpstr>
      <vt:lpstr>Hejnał z Wieży Mariackiej</vt:lpstr>
      <vt:lpstr>Smok Wawelski</vt:lpstr>
      <vt:lpstr>Slajd 9</vt:lpstr>
      <vt:lpstr>Smok Wawelski</vt:lpstr>
      <vt:lpstr>Smok Wawelski   zieje prawdziwym ogniem</vt:lpstr>
      <vt:lpstr>Krakowski rynek</vt:lpstr>
      <vt:lpstr>Slajd 13</vt:lpstr>
      <vt:lpstr>Krakowskie obwarzanki</vt:lpstr>
      <vt:lpstr>Krakowskie obwarzanki</vt:lpstr>
      <vt:lpstr>   Dziękuję za wspólną wycieczkę po Krakowie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„Pocztówka z Krakowa”</dc:title>
  <dc:creator>Joasia</dc:creator>
  <cp:lastModifiedBy>Joasia</cp:lastModifiedBy>
  <cp:revision>21</cp:revision>
  <dcterms:created xsi:type="dcterms:W3CDTF">2020-04-29T13:50:27Z</dcterms:created>
  <dcterms:modified xsi:type="dcterms:W3CDTF">2020-04-29T17:29:01Z</dcterms:modified>
</cp:coreProperties>
</file>