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16A2-EB5A-4516-9940-05DFEEB9858A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AE5-4D4B-4423-BA18-5C0CED7DB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16A2-EB5A-4516-9940-05DFEEB9858A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AE5-4D4B-4423-BA18-5C0CED7DB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16A2-EB5A-4516-9940-05DFEEB9858A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AE5-4D4B-4423-BA18-5C0CED7DB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16A2-EB5A-4516-9940-05DFEEB9858A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AE5-4D4B-4423-BA18-5C0CED7DB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16A2-EB5A-4516-9940-05DFEEB9858A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AE5-4D4B-4423-BA18-5C0CED7DB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16A2-EB5A-4516-9940-05DFEEB9858A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AE5-4D4B-4423-BA18-5C0CED7DB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16A2-EB5A-4516-9940-05DFEEB9858A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AE5-4D4B-4423-BA18-5C0CED7DB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16A2-EB5A-4516-9940-05DFEEB9858A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AE5-4D4B-4423-BA18-5C0CED7DB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16A2-EB5A-4516-9940-05DFEEB9858A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AE5-4D4B-4423-BA18-5C0CED7DB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16A2-EB5A-4516-9940-05DFEEB9858A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AE5-4D4B-4423-BA18-5C0CED7DB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16A2-EB5A-4516-9940-05DFEEB9858A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AE5-4D4B-4423-BA18-5C0CED7DB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416A2-EB5A-4516-9940-05DFEEB9858A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6BAE5-4D4B-4423-BA18-5C0CED7DB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642966"/>
            <a:ext cx="12180174" cy="812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FFC000"/>
                </a:solidFill>
              </a:rPr>
              <a:t>Jestem Polakiem </a:t>
            </a:r>
            <a:br>
              <a:rPr lang="pl-PL" sz="3600" dirty="0" smtClean="0">
                <a:solidFill>
                  <a:srgbClr val="FFC000"/>
                </a:solidFill>
              </a:rPr>
            </a:br>
            <a:r>
              <a:rPr lang="pl-PL" sz="3600" dirty="0" smtClean="0">
                <a:solidFill>
                  <a:srgbClr val="FFC000"/>
                </a:solidFill>
              </a:rPr>
              <a:t>- Europejczykiem</a:t>
            </a:r>
            <a:endParaRPr lang="pl-PL" sz="3600" dirty="0">
              <a:solidFill>
                <a:srgbClr val="FFC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„Mały Europejczyk”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5842" name="AutoShape 2" descr="Flaga europejsk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844" name="AutoShape 4" descr="Flaga europejsk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łuk riumfal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70" y="0"/>
            <a:ext cx="9644098" cy="6914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Pałac Elizejski</a:t>
            </a:r>
            <a:endParaRPr lang="pl-PL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92922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Pałac Elizejski – </a:t>
            </a:r>
            <a:b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obiekt znajdujący się </a:t>
            </a:r>
            <a:b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 Paryżu nieopodal</a:t>
            </a:r>
            <a:b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Pól Elizejskich, </a:t>
            </a:r>
            <a:b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będący oficjalną rezydencją </a:t>
            </a:r>
            <a:b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prezydenta Francji</a:t>
            </a:r>
            <a:b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oraz miejscem posiedzeń </a:t>
            </a:r>
            <a:b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Rady Ministrów.</a:t>
            </a:r>
          </a:p>
          <a:p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pałac elizejsk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19358" y="1643050"/>
            <a:ext cx="5044756" cy="39290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Pałac Elizejski</a:t>
            </a:r>
            <a:endParaRPr lang="pl-PL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pałac elizejsk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7" y="1446217"/>
            <a:ext cx="8845579" cy="5054617"/>
          </a:xfrm>
        </p:spPr>
      </p:pic>
      <p:pic>
        <p:nvPicPr>
          <p:cNvPr id="1026" name="Picture 2" descr="C:\Users\Joasia\Desktop\flaga 2 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000232" cy="206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ałac elizejski ogro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060" y="-89296"/>
            <a:ext cx="9548844" cy="716163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l-PL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Pałac Elizejski - ogrody</a:t>
            </a:r>
            <a:endParaRPr lang="pl-PL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ałac elizejski wnetrz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88296" y="0"/>
            <a:ext cx="12182842" cy="6858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0"/>
            <a:ext cx="7829576" cy="857232"/>
          </a:xfrm>
        </p:spPr>
        <p:txBody>
          <a:bodyPr>
            <a:normAutofit/>
          </a:bodyPr>
          <a:lstStyle/>
          <a:p>
            <a:r>
              <a:rPr lang="pl-PL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Wnętrza Pałacu Elizejskiego</a:t>
            </a:r>
            <a:endParaRPr lang="pl-PL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komnata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01337" y="-214338"/>
            <a:ext cx="10688279" cy="71255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komnata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3630" y="0"/>
            <a:ext cx="10257728" cy="68580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Pałac Królewski w Wersalu</a:t>
            </a:r>
            <a:endParaRPr lang="pl-PL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Wersal jest jedną </a:t>
            </a:r>
            <a:b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 największych atrakcji turystycznych we Francji.</a:t>
            </a:r>
          </a:p>
          <a:p>
            <a:pPr>
              <a:buNone/>
            </a:pPr>
            <a:endParaRPr lang="pl-PL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Był oficjalną rezydencją Króla Francji w 1682r </a:t>
            </a:r>
            <a:b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niejako przejął rolę </a:t>
            </a:r>
            <a:b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stolicy Francji.</a:t>
            </a:r>
          </a:p>
          <a:p>
            <a:pPr>
              <a:buNone/>
            </a:pPr>
            <a:endParaRPr lang="pl-PL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Wersal słynie z przepychu, bogatych wnętrz oraz przepięknego ogrodu.</a:t>
            </a:r>
          </a:p>
        </p:txBody>
      </p:sp>
      <p:pic>
        <p:nvPicPr>
          <p:cNvPr id="6" name="Symbol zastępczy zawartości 5" descr="Wersal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4911" y="1500174"/>
            <a:ext cx="4949089" cy="2784911"/>
          </a:xfrm>
        </p:spPr>
      </p:pic>
      <p:pic>
        <p:nvPicPr>
          <p:cNvPr id="2050" name="Picture 2" descr="C:\Users\Joasia\Desktop\francja dzień dobry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429125"/>
            <a:ext cx="20955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wersal ogro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8726" y="0"/>
            <a:ext cx="10252824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ersal ogrody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53999" y="-142900"/>
            <a:ext cx="13081092" cy="73581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Francja kształt państw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3306" y="1285860"/>
            <a:ext cx="5804699" cy="580469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Francja</a:t>
            </a:r>
            <a:endParaRPr lang="pl-PL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Nazwa "Francja" pochodzi od germańskiego plemienia Franków, które zajmowało region po upadku Cesarstwa </a:t>
            </a:r>
            <a:r>
              <a:rPr lang="pl-PL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Zachodniorzymskiego</a:t>
            </a:r>
            <a:r>
              <a:rPr lang="pl-PL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Francuzi często nazywają swój kraj </a:t>
            </a:r>
            <a:r>
              <a:rPr lang="pl-PL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l'Hexagone</a:t>
            </a:r>
            <a:r>
              <a:rPr lang="pl-PL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(sześciokąt) - pochodzi to od kształtu Francji metropolitarnej</a:t>
            </a:r>
            <a:r>
              <a:rPr lang="pl-PL" sz="2000" dirty="0" smtClean="0">
                <a:solidFill>
                  <a:srgbClr val="0000FF"/>
                </a:solidFill>
              </a:rPr>
              <a:t>.</a:t>
            </a:r>
            <a:r>
              <a:rPr lang="pl-PL" sz="2000" dirty="0" smtClean="0"/>
              <a:t> </a:t>
            </a:r>
          </a:p>
          <a:p>
            <a:endParaRPr lang="pl-PL" sz="2000" dirty="0" smtClean="0"/>
          </a:p>
          <a:p>
            <a:r>
              <a:rPr lang="pl-PL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Oficjalny język urzędowy dla kraju Francja to francuski.</a:t>
            </a:r>
            <a:endParaRPr lang="pl-PL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Joasia\Desktop\flaga francji 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057376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niebies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14403"/>
            <a:ext cx="9289260" cy="793302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Zamki nad Loarą</a:t>
            </a:r>
            <a:endParaRPr lang="pl-PL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14282" y="1214422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Dolina Loary </a:t>
            </a:r>
            <a:r>
              <a:rPr lang="pl-PL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to historyczna kraina Francji, </a:t>
            </a:r>
            <a:br>
              <a:rPr lang="pl-PL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obszarze której znajduje się </a:t>
            </a:r>
            <a:r>
              <a:rPr lang="pl-P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ponad 300     </a:t>
            </a:r>
            <a:r>
              <a:rPr lang="pl-PL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średniowiecznych i renesansowych zamków oraz   pałaców doby oświecenia usytuowanych nad </a:t>
            </a:r>
            <a:r>
              <a:rPr lang="pl-P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Loarą</a:t>
            </a:r>
            <a:r>
              <a:rPr lang="pl-PL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 jej dopływami. </a:t>
            </a:r>
          </a:p>
          <a:p>
            <a:endParaRPr lang="pl-PL" sz="32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Tradycyjnie rozumiana </a:t>
            </a:r>
            <a:r>
              <a:rPr lang="pl-P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Dolina Loary </a:t>
            </a:r>
            <a:r>
              <a:rPr lang="pl-PL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ciąg majestatycznych zamków.</a:t>
            </a:r>
          </a:p>
          <a:p>
            <a:endParaRPr lang="pl-PL" sz="32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Za turystyczną stolicę regionu, z racji swego położenia i kuchni, uznawane jest </a:t>
            </a:r>
            <a:r>
              <a:rPr lang="pl-P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Tours.</a:t>
            </a:r>
            <a:endParaRPr lang="pl-PL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olina Loa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1518" y="0"/>
            <a:ext cx="9419555" cy="69916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olina-loary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93711" y="0"/>
            <a:ext cx="1257299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olina loary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01338" y="0"/>
            <a:ext cx="10608508" cy="7072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niebies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1307"/>
            <a:ext cx="9144000" cy="7808977"/>
          </a:xfrm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Francja - koniec cz.1 </a:t>
            </a:r>
            <a:endParaRPr lang="pl-PL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57224" y="1571612"/>
            <a:ext cx="70723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Na tym kończy się pierwsza część wycieczki po Francji. </a:t>
            </a:r>
            <a:br>
              <a:rPr lang="pl-PL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Na część drugą zapraszam wkrótce.</a:t>
            </a:r>
          </a:p>
          <a:p>
            <a:pPr algn="ctr"/>
            <a:endParaRPr lang="pl-PL" sz="40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Dziękuję za uwagę</a:t>
            </a:r>
          </a:p>
          <a:p>
            <a:pPr algn="ctr"/>
            <a:r>
              <a:rPr lang="pl-PL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Joanna Góral – </a:t>
            </a:r>
            <a:r>
              <a:rPr lang="pl-PL" sz="36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Przesłańska</a:t>
            </a:r>
            <a:endParaRPr lang="pl-PL" sz="36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40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6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CDN</a:t>
            </a:r>
          </a:p>
          <a:p>
            <a:endParaRPr lang="pl-PL" sz="40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40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Joasia\Desktop\wieża eiffla 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8976"/>
            <a:ext cx="228601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Francja - flaga</a:t>
            </a:r>
            <a:endParaRPr lang="pl-PL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laga francj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1597236"/>
            <a:ext cx="8643999" cy="5097704"/>
          </a:xfrm>
        </p:spPr>
      </p:pic>
      <p:pic>
        <p:nvPicPr>
          <p:cNvPr id="1026" name="Picture 2" descr="C:\Users\Joasia\Desktop\francja dzień dobr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14290"/>
            <a:ext cx="1500198" cy="1282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Francja - godło</a:t>
            </a:r>
            <a:endParaRPr lang="pl-PL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Francja</a:t>
            </a:r>
            <a:r>
              <a:rPr lang="pl-PL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nie ma oficjalnego godła, posiada jedynie szereg symboli państwowych, których używa </a:t>
            </a:r>
            <a:br>
              <a:rPr lang="pl-PL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 zależności od okoliczności.</a:t>
            </a:r>
            <a:endParaRPr lang="pl-PL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godło franc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643182"/>
            <a:ext cx="4214818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niebie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8540"/>
            <a:ext cx="9358346" cy="799202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Znane budowle i zabytki Francji:</a:t>
            </a:r>
            <a:endParaRPr lang="pl-PL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Wieża Eiffla</a:t>
            </a:r>
            <a:endParaRPr lang="pl-PL" sz="4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Łuk Triumfalny</a:t>
            </a:r>
          </a:p>
          <a:p>
            <a:pPr algn="ctr"/>
            <a:r>
              <a:rPr lang="pl-PL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Pałac Elizejski</a:t>
            </a:r>
          </a:p>
          <a:p>
            <a:pPr algn="ctr"/>
            <a:r>
              <a:rPr lang="pl-PL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Wersal</a:t>
            </a:r>
          </a:p>
          <a:p>
            <a:pPr algn="ctr"/>
            <a:r>
              <a:rPr lang="pl-PL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Zamki nad Loarą</a:t>
            </a:r>
            <a:endParaRPr lang="pl-PL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Joasia\Desktop\francja moty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143380"/>
            <a:ext cx="3429239" cy="2836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Wieża Eiffla</a:t>
            </a:r>
            <a:endParaRPr lang="pl-PL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najbardziej znany obiekt architektoniczny Paryża, uznawany za symbol tego miasta, a niekiedy całej Francji.</a:t>
            </a:r>
          </a:p>
          <a:p>
            <a:pPr algn="ctr"/>
            <a:r>
              <a:rPr lang="pl-PL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Wieżę zbudowano na paryską wystawę światową w 1889r. Miała ona upamiętnić 100 rocznicę Rewolucji Francuskiej.</a:t>
            </a:r>
          </a:p>
          <a:p>
            <a:pPr algn="ctr"/>
            <a:r>
              <a:rPr lang="pl-PL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 20 latach wieża miała zostać rozebrana, lecz Eiffel nie chciał do tego dopuścić i założył na wieży laboratorium aerodynamiczne </a:t>
            </a:r>
            <a:br>
              <a:rPr lang="pl-PL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meteorologiczne.</a:t>
            </a:r>
            <a:endParaRPr lang="pl-PL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Wieza Eiffl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259684"/>
            <a:ext cx="3857652" cy="5143536"/>
          </a:xfrm>
        </p:spPr>
      </p:pic>
      <p:pic>
        <p:nvPicPr>
          <p:cNvPr id="1026" name="Picture 2" descr="C:\Users\Joasia\Desktop\wieża eiffla 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859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Zachowana budowla z czasem stała się największą atrakcją turystyczną Paryża.</a:t>
            </a:r>
            <a:endParaRPr lang="pl-PL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wieża Eiffl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8410777" cy="55721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Symbol zastępczy zawartości 10" descr="wieża eiffla noc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00230" y="-285776"/>
            <a:ext cx="11489934" cy="73580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Łuk Triumfalny w Paryżu</a:t>
            </a:r>
            <a:endParaRPr lang="pl-PL" sz="4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929222"/>
          </a:xfrm>
        </p:spPr>
        <p:txBody>
          <a:bodyPr>
            <a:noAutofit/>
          </a:bodyPr>
          <a:lstStyle/>
          <a:p>
            <a: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Jest to pomnik stojący na place </a:t>
            </a:r>
            <a:r>
              <a:rPr lang="pl-PL" sz="21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Charles-de-Gaulle</a:t>
            </a:r>
            <a:r>
              <a:rPr lang="pl-PL" sz="21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i="1" dirty="0" smtClean="0">
                <a:solidFill>
                  <a:srgbClr val="0000FF"/>
                </a:solidFill>
              </a:rPr>
              <a:t>(plac Gwiazdy).</a:t>
            </a:r>
          </a:p>
          <a:p>
            <a: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Jest to ważny element architektury Paryża, </a:t>
            </a:r>
            <a:b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stanowiący zakończenie perspektywy </a:t>
            </a:r>
            <a:b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Pól Elizejskich.</a:t>
            </a:r>
          </a:p>
          <a:p>
            <a: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Łuk został zbudowany </a:t>
            </a:r>
            <a:b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dla uczczenia tych, </a:t>
            </a:r>
            <a:b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którzy walczyli i polegli </a:t>
            </a:r>
            <a:b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 Francję w czasie </a:t>
            </a:r>
            <a:b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rewolucji francuskiej</a:t>
            </a:r>
            <a:r>
              <a:rPr lang="pl-PL" sz="21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wojen napoleońskich.</a:t>
            </a:r>
            <a:endParaRPr lang="pl-PL" sz="21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Symbol zastępczy zawartości 10" descr="łuk triumfaln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868" y="2071678"/>
            <a:ext cx="5429288" cy="4071966"/>
          </a:xfrm>
        </p:spPr>
      </p:pic>
      <p:pic>
        <p:nvPicPr>
          <p:cNvPr id="1027" name="Picture 3" descr="C:\Users\Joasia\Desktop\francja gif 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214</Words>
  <Application>Microsoft Office PowerPoint</Application>
  <PresentationFormat>Pokaz na ekranie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Jestem Polakiem  - Europejczykiem</vt:lpstr>
      <vt:lpstr>Francja</vt:lpstr>
      <vt:lpstr>Francja - flaga</vt:lpstr>
      <vt:lpstr>Francja - godło</vt:lpstr>
      <vt:lpstr>Znane budowle i zabytki Francji:</vt:lpstr>
      <vt:lpstr>Wieża Eiffla</vt:lpstr>
      <vt:lpstr>Zachowana budowla z czasem stała się największą atrakcją turystyczną Paryża.</vt:lpstr>
      <vt:lpstr>Slajd 8</vt:lpstr>
      <vt:lpstr>Łuk Triumfalny w Paryżu</vt:lpstr>
      <vt:lpstr>Slajd 10</vt:lpstr>
      <vt:lpstr>Pałac Elizejski</vt:lpstr>
      <vt:lpstr>Pałac Elizejski</vt:lpstr>
      <vt:lpstr>Pałac Elizejski - ogrody</vt:lpstr>
      <vt:lpstr>Wnętrza Pałacu Elizejskiego</vt:lpstr>
      <vt:lpstr>Slajd 15</vt:lpstr>
      <vt:lpstr>Slajd 16</vt:lpstr>
      <vt:lpstr>Pałac Królewski w Wersalu</vt:lpstr>
      <vt:lpstr>Slajd 18</vt:lpstr>
      <vt:lpstr>Slajd 19</vt:lpstr>
      <vt:lpstr>Zamki nad Loarą</vt:lpstr>
      <vt:lpstr>Slajd 21</vt:lpstr>
      <vt:lpstr>Slajd 22</vt:lpstr>
      <vt:lpstr>Slajd 23</vt:lpstr>
      <vt:lpstr>Francja - koniec cz.1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Jestem Polakiem - Europejczykiem</dc:title>
  <dc:creator>Joasia</dc:creator>
  <cp:lastModifiedBy>Joasia</cp:lastModifiedBy>
  <cp:revision>53</cp:revision>
  <dcterms:created xsi:type="dcterms:W3CDTF">2020-03-30T15:40:18Z</dcterms:created>
  <dcterms:modified xsi:type="dcterms:W3CDTF">2020-03-31T07:12:16Z</dcterms:modified>
</cp:coreProperties>
</file>