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1F93-5431-4E32-86B1-161498300CD7}" type="datetimeFigureOut">
              <a:rPr lang="pl-PL" smtClean="0"/>
              <a:t>2020-06-18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048E-AFF7-4C0B-A8C3-C8D2C922686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Podróże małe i duże 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samolt startuje 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8643744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golden eye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2686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Flaga Wielkiej Brytanii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flaga Wielkiej Brytanii 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58" y="1500174"/>
            <a:ext cx="8410813" cy="45720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Francja -Paryż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ary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28" y="1571612"/>
            <a:ext cx="8482514" cy="518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Flaga Francji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flga francj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68" y="1571612"/>
            <a:ext cx="6388842" cy="4612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Wieża </a:t>
            </a:r>
            <a:r>
              <a:rPr lang="pl-PL" sz="4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iffla</a:t>
            </a:r>
            <a:endParaRPr lang="pl-PL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Wieza Eiff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9" y="233300"/>
            <a:ext cx="4857783" cy="647704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528641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Wieża Eiffla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– najbardziej znany obiekt architektoniczny Paryża, uznawany za symbol tego miasta i niekiedy całej Francji. Jest najwyższą budowlą w Paryżu i piątą co do wysokości we Francji. W momencie powstania była najwyższą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wieżą na świecie.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Łuk Triumfalny</a:t>
            </a:r>
            <a:endParaRPr lang="pl-PL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onumentalny pomnik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formie łuku triumfalnego. Jest to ważny element architektury Paryża, stanowiący zakończenie perspektywy Pól Elizejskich.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łuk triumfal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1370806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Katedra Notre-Dame w Paryżu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katedra Notre-D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129" y="1620663"/>
            <a:ext cx="5502027" cy="36657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otycka archikatedra w Paryżu. Jedna z najbardziej znanych katedr na świecie, między innymi dzięki powieści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Katedra Marii Panny w Paryżu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francuskiego pisarza Victora Hugo. Jej nazwa oznacza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Naszą Panią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 odnosi się do Marii, Matki Bożej.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Niemcy - Berlin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Ber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86351"/>
            <a:ext cx="7858180" cy="52290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Brama Brandenburska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 descr="brama brandenbur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857364"/>
            <a:ext cx="5364577" cy="3576384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Zabytkowa budowla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Berlinie, zaprojektowana przez niemieckiego architekta Carla Gottharda Langhansa. Budowano ją w latach 1788–1791.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Jest jednym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charakterystycznych punktów miasta.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08313" cy="13573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Pałac Charlottenburg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pałac charlottenbu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49" y="1811601"/>
            <a:ext cx="5426495" cy="361766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Zespół pałacowo-parkowy w Berlinie -Charlottenburgu, jeden z najpiękniejszych zespołów architektonicznych Berlina.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Unia Europejska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aństawa Unii Europejski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5470191" cy="55437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4800" i="1" dirty="0">
                <a:latin typeface="Times New Roman" pitchFamily="18" charset="0"/>
                <a:cs typeface="Times New Roman" pitchFamily="18" charset="0"/>
              </a:rPr>
              <a:t>Reichstag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reichst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750" y="1928802"/>
            <a:ext cx="5578968" cy="292895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Siedziba Parlamentu - od 1994 roku jest miejscem obrad Zgromadzenia Federalnego, które odbywa się co pięć lat w celu wyboru prezydenta Niemiec.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Flaga Niemiec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laga niemie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5946"/>
            <a:ext cx="7000924" cy="46085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Dziękuję za wspólne podróżowanie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autobus 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371" y="1638185"/>
            <a:ext cx="5810149" cy="3933955"/>
          </a:xfrm>
        </p:spPr>
      </p:pic>
      <p:sp>
        <p:nvSpPr>
          <p:cNvPr id="5" name="pole tekstowe 4"/>
          <p:cNvSpPr txBox="1"/>
          <p:nvPr/>
        </p:nvSpPr>
        <p:spPr>
          <a:xfrm>
            <a:off x="5072066" y="571501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Pozdrawiam 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Joanna Góral - Przesłańska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latin typeface="Times New Roman" pitchFamily="18" charset="0"/>
                <a:cs typeface="Times New Roman" pitchFamily="18" charset="0"/>
              </a:rPr>
              <a:t>Londyn</a:t>
            </a:r>
            <a:endParaRPr lang="pl-PL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big b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33353"/>
            <a:ext cx="3857652" cy="609604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Big Ben 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- nazwa zwyczajowa wieży zegarowej  Elizabeth Tower w Londynie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w Wielkiej Brytanii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big ben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308" y="205557"/>
            <a:ext cx="4649708" cy="65095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ig ben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10" y="428604"/>
            <a:ext cx="8799446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Pałac </a:t>
            </a: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Buckingham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 descr="Pałac Bucking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4330" y="1725808"/>
            <a:ext cx="5548264" cy="3632018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/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ficjalna londyńska rezydencja brytyjskich monarchów.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Największy na świecie pałac królewski, który od 1837 roku pełni funkcję oficjalnej siedziby monarszej. Jedna z pereł architektury późnego baroku.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Pałac Buckingha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93" y="1214422"/>
            <a:ext cx="8843782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Golden Eye </a:t>
            </a:r>
            <a:br>
              <a:rPr lang="pl-PL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i="1" dirty="0" smtClean="0">
                <a:latin typeface="Times New Roman" pitchFamily="18" charset="0"/>
                <a:cs typeface="Times New Roman" pitchFamily="18" charset="0"/>
              </a:rPr>
              <a:t>( London Eye)</a:t>
            </a:r>
            <a:endParaRPr lang="pl-PL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Golden e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Londyńskie oko (diabelski młyn) - koło obserwacyjne. Koło ma wysokość 135 metrów, a jego pełny obrót trwa około 30 minut</a:t>
            </a:r>
            <a:r>
              <a:rPr lang="pl-PL" sz="2000" baseline="30000" dirty="0"/>
              <a:t>.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 Na kole znajdują się 32 klimatyzowane kapsuły pasażerskie. </a:t>
            </a:r>
            <a:br>
              <a:rPr lang="pl-PL" sz="2000" dirty="0" smtClean="0"/>
            </a:br>
            <a:r>
              <a:rPr lang="pl-PL" sz="2000" dirty="0" smtClean="0"/>
              <a:t>Niewielka prędkość </a:t>
            </a:r>
            <a:r>
              <a:rPr lang="pl-PL" sz="2000" dirty="0"/>
              <a:t> </a:t>
            </a:r>
            <a:r>
              <a:rPr lang="pl-PL" sz="2000" dirty="0" smtClean="0"/>
              <a:t>tych kabin pozwala na zabieranie i wysadzenie pasażerów bez zatrzymywania koła.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golden eye 2 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1071547"/>
            <a:ext cx="8772907" cy="49347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220</Words>
  <Application>Microsoft Office PowerPoint</Application>
  <PresentationFormat>Pokaz na ekranie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Podróże małe i duże </vt:lpstr>
      <vt:lpstr>Unia Europejska</vt:lpstr>
      <vt:lpstr>Londyn</vt:lpstr>
      <vt:lpstr>Slajd 4</vt:lpstr>
      <vt:lpstr>Slajd 5</vt:lpstr>
      <vt:lpstr>    Pałac Buckingham </vt:lpstr>
      <vt:lpstr>Slajd 7</vt:lpstr>
      <vt:lpstr>Golden Eye  ( London Eye)</vt:lpstr>
      <vt:lpstr>Slajd 9</vt:lpstr>
      <vt:lpstr>Slajd 10</vt:lpstr>
      <vt:lpstr>Flaga Wielkiej Brytanii</vt:lpstr>
      <vt:lpstr>Francja -Paryż</vt:lpstr>
      <vt:lpstr>Flaga Francji</vt:lpstr>
      <vt:lpstr>Wieża Eiffla</vt:lpstr>
      <vt:lpstr>Łuk Triumfalny</vt:lpstr>
      <vt:lpstr>Katedra Notre-Dame w Paryżu </vt:lpstr>
      <vt:lpstr>Niemcy - Berlin</vt:lpstr>
      <vt:lpstr>Brama Brandenburska </vt:lpstr>
      <vt:lpstr>Pałac Charlottenburg </vt:lpstr>
      <vt:lpstr>Reichstag </vt:lpstr>
      <vt:lpstr>Flaga Niemiec</vt:lpstr>
      <vt:lpstr>Dziękuję za wspólne podróżowanie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Podróże małe i duże</dc:title>
  <dc:creator>Joasia</dc:creator>
  <cp:lastModifiedBy>Joasia</cp:lastModifiedBy>
  <cp:revision>13</cp:revision>
  <dcterms:created xsi:type="dcterms:W3CDTF">2020-06-18T08:24:45Z</dcterms:created>
  <dcterms:modified xsi:type="dcterms:W3CDTF">2020-06-18T10:31:22Z</dcterms:modified>
</cp:coreProperties>
</file>