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0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0BC-08F6-4C27-85EA-DE367F21608A}" type="datetimeFigureOut">
              <a:rPr lang="pl-PL" smtClean="0"/>
              <a:t>2020-06-02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5038A-19C2-4550-8F79-8BECF67CA1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0BC-08F6-4C27-85EA-DE367F21608A}" type="datetimeFigureOut">
              <a:rPr lang="pl-PL" smtClean="0"/>
              <a:t>2020-06-02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5038A-19C2-4550-8F79-8BECF67CA1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0BC-08F6-4C27-85EA-DE367F21608A}" type="datetimeFigureOut">
              <a:rPr lang="pl-PL" smtClean="0"/>
              <a:t>2020-06-02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5038A-19C2-4550-8F79-8BECF67CA1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0BC-08F6-4C27-85EA-DE367F21608A}" type="datetimeFigureOut">
              <a:rPr lang="pl-PL" smtClean="0"/>
              <a:t>2020-06-02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5038A-19C2-4550-8F79-8BECF67CA1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0BC-08F6-4C27-85EA-DE367F21608A}" type="datetimeFigureOut">
              <a:rPr lang="pl-PL" smtClean="0"/>
              <a:t>2020-06-02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5038A-19C2-4550-8F79-8BECF67CA1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0BC-08F6-4C27-85EA-DE367F21608A}" type="datetimeFigureOut">
              <a:rPr lang="pl-PL" smtClean="0"/>
              <a:t>2020-06-02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5038A-19C2-4550-8F79-8BECF67CA1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0BC-08F6-4C27-85EA-DE367F21608A}" type="datetimeFigureOut">
              <a:rPr lang="pl-PL" smtClean="0"/>
              <a:t>2020-06-02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5038A-19C2-4550-8F79-8BECF67CA1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0BC-08F6-4C27-85EA-DE367F21608A}" type="datetimeFigureOut">
              <a:rPr lang="pl-PL" smtClean="0"/>
              <a:t>2020-06-02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5038A-19C2-4550-8F79-8BECF67CA1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0BC-08F6-4C27-85EA-DE367F21608A}" type="datetimeFigureOut">
              <a:rPr lang="pl-PL" smtClean="0"/>
              <a:t>2020-06-02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5038A-19C2-4550-8F79-8BECF67CA1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0BC-08F6-4C27-85EA-DE367F21608A}" type="datetimeFigureOut">
              <a:rPr lang="pl-PL" smtClean="0"/>
              <a:t>2020-06-02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5038A-19C2-4550-8F79-8BECF67CA1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70BC-08F6-4C27-85EA-DE367F21608A}" type="datetimeFigureOut">
              <a:rPr lang="pl-PL" smtClean="0"/>
              <a:t>2020-06-02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5038A-19C2-4550-8F79-8BECF67CA13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F70BC-08F6-4C27-85EA-DE367F21608A}" type="datetimeFigureOut">
              <a:rPr lang="pl-PL" smtClean="0"/>
              <a:t>2020-06-02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5038A-19C2-4550-8F79-8BECF67CA13B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Afryka</a:t>
            </a:r>
            <a:endParaRPr lang="pl-PL" dirty="0"/>
          </a:p>
        </p:txBody>
      </p:sp>
      <p:pic>
        <p:nvPicPr>
          <p:cNvPr id="6" name="Symbol zastępczy zawartości 5" descr="afryka kontynent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3461" y="1600200"/>
            <a:ext cx="4137078" cy="4525963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ńskie słonie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500042"/>
            <a:ext cx="8628381" cy="568933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Czarna pantera</a:t>
            </a:r>
            <a:endParaRPr lang="pl-PL" dirty="0"/>
          </a:p>
        </p:txBody>
      </p:sp>
      <p:pic>
        <p:nvPicPr>
          <p:cNvPr id="4" name="Symbol zastępczy zawartości 3" descr="afryka-czarna pantera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00174"/>
            <a:ext cx="7503057" cy="512083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 - pantera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826" y="251599"/>
            <a:ext cx="7990140" cy="639211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 - pantera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14" y="83744"/>
            <a:ext cx="8937122" cy="670284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Afrykańskie szakale </a:t>
            </a:r>
            <a:endParaRPr lang="pl-PL" dirty="0"/>
          </a:p>
        </p:txBody>
      </p:sp>
      <p:pic>
        <p:nvPicPr>
          <p:cNvPr id="4" name="Symbol zastępczy zawartości 3" descr="afryka szakale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048" y="1714488"/>
            <a:ext cx="7781640" cy="435771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 szakal 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63" y="588961"/>
            <a:ext cx="8537237" cy="569755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Afrykańskie krokodyle</a:t>
            </a:r>
            <a:endParaRPr lang="pl-PL" dirty="0"/>
          </a:p>
        </p:txBody>
      </p:sp>
      <p:pic>
        <p:nvPicPr>
          <p:cNvPr id="4" name="Symbol zastępczy zawartości 3" descr="afryka krokody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582880"/>
            <a:ext cx="7610269" cy="506083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 krokodyl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881" y="1714488"/>
            <a:ext cx="8768280" cy="400052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Papugi z Afryki</a:t>
            </a:r>
            <a:endParaRPr lang="pl-PL" dirty="0"/>
          </a:p>
        </p:txBody>
      </p:sp>
      <p:pic>
        <p:nvPicPr>
          <p:cNvPr id="4" name="Symbol zastępczy zawartości 3" descr="afrykańska papug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6991" y="1672430"/>
            <a:ext cx="7349785" cy="48998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 papugi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214422"/>
            <a:ext cx="8832334" cy="485778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Afryka - krajobraz</a:t>
            </a:r>
            <a:endParaRPr lang="pl-PL" dirty="0"/>
          </a:p>
        </p:txBody>
      </p:sp>
      <p:pic>
        <p:nvPicPr>
          <p:cNvPr id="4" name="Symbol zastępczy zawartości 3" descr="krajobraz afry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196" y="1600200"/>
            <a:ext cx="6599952" cy="482645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i="1" dirty="0" smtClean="0"/>
              <a:t>W Afryce mieszka najszybsze zwierzę lądowe - </a:t>
            </a:r>
            <a:r>
              <a:rPr lang="pl-PL" b="1" i="1" dirty="0" smtClean="0"/>
              <a:t>gepard</a:t>
            </a:r>
            <a:endParaRPr lang="pl-PL" b="1" i="1" dirty="0"/>
          </a:p>
        </p:txBody>
      </p:sp>
      <p:pic>
        <p:nvPicPr>
          <p:cNvPr id="4" name="Symbol zastępczy zawartości 3" descr="afryka gepard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229" y="1600200"/>
            <a:ext cx="7241541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 gepard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071546"/>
            <a:ext cx="8778067" cy="492922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i="1" dirty="0" smtClean="0"/>
              <a:t>Największy ptak, który nie lata - </a:t>
            </a:r>
            <a:r>
              <a:rPr lang="pl-PL" b="1" i="1" dirty="0" smtClean="0"/>
              <a:t>struś</a:t>
            </a:r>
            <a:endParaRPr lang="pl-PL" b="1" i="1" dirty="0"/>
          </a:p>
        </p:txBody>
      </p:sp>
      <p:pic>
        <p:nvPicPr>
          <p:cNvPr id="4" name="Symbol zastępczy zawartości 3" descr="afryka struś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750" y="1600199"/>
            <a:ext cx="7705902" cy="51386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 struś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36" y="517523"/>
            <a:ext cx="8687294" cy="591187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 struś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32" y="222810"/>
            <a:ext cx="8574248" cy="643926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i="1" dirty="0" smtClean="0"/>
              <a:t>Afrykańskie plemiona</a:t>
            </a:r>
            <a:endParaRPr lang="pl-PL" i="1" dirty="0"/>
          </a:p>
        </p:txBody>
      </p:sp>
      <p:pic>
        <p:nvPicPr>
          <p:cNvPr id="4" name="Symbol zastępczy zawartości 3" descr="afrykańskie plemiona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782" y="1600200"/>
            <a:ext cx="7920435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ńskie plemina 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81" y="504051"/>
            <a:ext cx="8881175" cy="59253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ńskie plemiona 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401" y="708837"/>
            <a:ext cx="8819885" cy="529193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i="1" dirty="0" smtClean="0"/>
              <a:t>W afrykańskich kopalniach </a:t>
            </a:r>
            <a:br>
              <a:rPr lang="pl-PL" i="1" dirty="0" smtClean="0"/>
            </a:br>
            <a:r>
              <a:rPr lang="pl-PL" i="1" dirty="0" smtClean="0"/>
              <a:t>wydobywa się złoto i diamenty</a:t>
            </a:r>
            <a:endParaRPr lang="pl-PL" i="1" dirty="0"/>
          </a:p>
        </p:txBody>
      </p:sp>
      <p:pic>
        <p:nvPicPr>
          <p:cNvPr id="4" name="Symbol zastępczy zawartości 3" descr="afryka kopalnia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87" y="1958180"/>
            <a:ext cx="8639455" cy="411402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 kopalnia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28" y="1428736"/>
            <a:ext cx="8916882" cy="457203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dirty="0" smtClean="0"/>
              <a:t>Sahara – gorąca afrykańska pustynia</a:t>
            </a:r>
            <a:endParaRPr lang="pl-PL" dirty="0"/>
          </a:p>
        </p:txBody>
      </p:sp>
      <p:pic>
        <p:nvPicPr>
          <p:cNvPr id="4" name="Symbol zastępczy zawartości 3" descr="sahara - gorąca afrykańska pustyni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365" y="1857364"/>
            <a:ext cx="8595915" cy="410043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i="1" dirty="0" smtClean="0"/>
              <a:t>Na afrykańskich plantacjach rośnie</a:t>
            </a:r>
            <a:br>
              <a:rPr lang="pl-PL" i="1" dirty="0" smtClean="0"/>
            </a:br>
            <a:r>
              <a:rPr lang="pl-PL" i="1" dirty="0" smtClean="0"/>
              <a:t>herbata</a:t>
            </a:r>
            <a:endParaRPr lang="pl-PL" i="1" dirty="0"/>
          </a:p>
        </p:txBody>
      </p:sp>
      <p:pic>
        <p:nvPicPr>
          <p:cNvPr id="4" name="Symbol zastępczy zawartości 3" descr="afryka - plantacja herbaty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 herbat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666" y="240786"/>
            <a:ext cx="8524603" cy="64029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i="1" dirty="0" smtClean="0"/>
              <a:t>Afrykańska plantacja kawy</a:t>
            </a:r>
            <a:endParaRPr lang="pl-PL" i="1" dirty="0"/>
          </a:p>
        </p:txBody>
      </p:sp>
      <p:pic>
        <p:nvPicPr>
          <p:cNvPr id="4" name="Symbol zastępczy zawartości 3" descr="afryka plantacja kawy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7224" y="1600200"/>
            <a:ext cx="7565266" cy="504351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 plantacja kawy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428604"/>
            <a:ext cx="8867810" cy="591187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i="1" dirty="0" smtClean="0"/>
              <a:t>Plantacja bananów</a:t>
            </a:r>
            <a:endParaRPr lang="pl-PL" i="1" dirty="0"/>
          </a:p>
        </p:txBody>
      </p:sp>
      <p:pic>
        <p:nvPicPr>
          <p:cNvPr id="4" name="Symbol zastępczy zawartości 3" descr="afryka plantacja bananów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5786" y="1571612"/>
            <a:ext cx="7571178" cy="507209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 banany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428604"/>
            <a:ext cx="8902361" cy="593490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i="1" dirty="0" smtClean="0"/>
              <a:t>Plantacja drzew kakaowych</a:t>
            </a:r>
            <a:endParaRPr lang="pl-PL" i="1" dirty="0"/>
          </a:p>
        </p:txBody>
      </p:sp>
      <p:pic>
        <p:nvPicPr>
          <p:cNvPr id="4" name="Symbol zastępczy zawartości 3" descr="afryka kakao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908" y="1500174"/>
            <a:ext cx="7003554" cy="5257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 kakao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588961"/>
            <a:ext cx="8881687" cy="591187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4" name="Symbol zastępczy zawartości 3" descr="afryka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00164" y="-642966"/>
            <a:ext cx="12358098" cy="7715231"/>
          </a:xfrm>
        </p:spPr>
      </p:pic>
      <p:sp>
        <p:nvSpPr>
          <p:cNvPr id="5" name="pole tekstowe 4"/>
          <p:cNvSpPr txBox="1"/>
          <p:nvPr/>
        </p:nvSpPr>
        <p:spPr>
          <a:xfrm>
            <a:off x="0" y="5072074"/>
            <a:ext cx="37862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Dziękuję za wspólną wycieczkę </a:t>
            </a:r>
          </a:p>
          <a:p>
            <a:pPr algn="ctr"/>
            <a:r>
              <a:rPr lang="pl-PL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 Afryce</a:t>
            </a:r>
            <a:endParaRPr lang="pl-PL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71472" y="6286520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chemeClr val="bg1"/>
                </a:solidFill>
              </a:rPr>
              <a:t>Joanna Góral - </a:t>
            </a:r>
            <a:r>
              <a:rPr lang="pl-PL" i="1" dirty="0" err="1" smtClean="0">
                <a:solidFill>
                  <a:schemeClr val="bg1"/>
                </a:solidFill>
              </a:rPr>
              <a:t>Przesłańska</a:t>
            </a:r>
            <a:endParaRPr lang="pl-PL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pl-PL" dirty="0" smtClean="0"/>
              <a:t>Fauna Afryki – </a:t>
            </a:r>
            <a:br>
              <a:rPr lang="pl-PL" dirty="0" smtClean="0"/>
            </a:br>
            <a:r>
              <a:rPr lang="pl-PL" dirty="0" smtClean="0"/>
              <a:t>Zwierzęta żyjące w Afryce</a:t>
            </a:r>
            <a:endParaRPr lang="pl-PL" dirty="0"/>
          </a:p>
        </p:txBody>
      </p:sp>
      <p:pic>
        <p:nvPicPr>
          <p:cNvPr id="4" name="Symbol zastępczy zawartości 3" descr="Fauna_Afryki_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6421" y="1796219"/>
            <a:ext cx="7701793" cy="42045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Małpy</a:t>
            </a:r>
            <a:endParaRPr lang="pl-PL" dirty="0"/>
          </a:p>
        </p:txBody>
      </p:sp>
      <p:pic>
        <p:nvPicPr>
          <p:cNvPr id="4" name="Symbol zastępczy zawartości 3" descr="afrykańskie małpy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7882" y="1600200"/>
            <a:ext cx="7261948" cy="482919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afrykanskie małpy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456" y="500042"/>
            <a:ext cx="8751744" cy="562612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Lwy</a:t>
            </a:r>
            <a:endParaRPr lang="pl-PL" dirty="0"/>
          </a:p>
        </p:txBody>
      </p:sp>
      <p:pic>
        <p:nvPicPr>
          <p:cNvPr id="4" name="Symbol zastępczy zawartości 3" descr="lwy afrykański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633" y="1600200"/>
            <a:ext cx="8146733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lwy afeykański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4412" y="571480"/>
            <a:ext cx="10668074" cy="600079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pl-PL" dirty="0" smtClean="0"/>
              <a:t>Słonie afrykańskie</a:t>
            </a:r>
            <a:endParaRPr lang="pl-PL" dirty="0"/>
          </a:p>
        </p:txBody>
      </p:sp>
      <p:pic>
        <p:nvPicPr>
          <p:cNvPr id="4" name="Symbol zastępczy zawartości 3" descr="afrykański słoń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7439" y="1571612"/>
            <a:ext cx="7359337" cy="492922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68</Words>
  <Application>Microsoft Office PowerPoint</Application>
  <PresentationFormat>Pokaz na ekranie (4:3)</PresentationFormat>
  <Paragraphs>22</Paragraphs>
  <Slides>38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38</vt:i4>
      </vt:variant>
    </vt:vector>
  </HeadingPairs>
  <TitlesOfParts>
    <vt:vector size="39" baseType="lpstr">
      <vt:lpstr>Motyw pakietu Office</vt:lpstr>
      <vt:lpstr>Afryka</vt:lpstr>
      <vt:lpstr>Afryka - krajobraz</vt:lpstr>
      <vt:lpstr>Sahara – gorąca afrykańska pustynia</vt:lpstr>
      <vt:lpstr>Fauna Afryki –  Zwierzęta żyjące w Afryce</vt:lpstr>
      <vt:lpstr>Małpy</vt:lpstr>
      <vt:lpstr>Slajd 6</vt:lpstr>
      <vt:lpstr>Lwy</vt:lpstr>
      <vt:lpstr>Slajd 8</vt:lpstr>
      <vt:lpstr>Słonie afrykańskie</vt:lpstr>
      <vt:lpstr>Slajd 10</vt:lpstr>
      <vt:lpstr>Czarna pantera</vt:lpstr>
      <vt:lpstr>Slajd 12</vt:lpstr>
      <vt:lpstr>Slajd 13</vt:lpstr>
      <vt:lpstr>Afrykańskie szakale </vt:lpstr>
      <vt:lpstr>Slajd 15</vt:lpstr>
      <vt:lpstr>Afrykańskie krokodyle</vt:lpstr>
      <vt:lpstr>Slajd 17</vt:lpstr>
      <vt:lpstr>Papugi z Afryki</vt:lpstr>
      <vt:lpstr>Slajd 19</vt:lpstr>
      <vt:lpstr>W Afryce mieszka najszybsze zwierzę lądowe - gepard</vt:lpstr>
      <vt:lpstr>Slajd 21</vt:lpstr>
      <vt:lpstr>Największy ptak, który nie lata - struś</vt:lpstr>
      <vt:lpstr>Slajd 23</vt:lpstr>
      <vt:lpstr>Slajd 24</vt:lpstr>
      <vt:lpstr>Afrykańskie plemiona</vt:lpstr>
      <vt:lpstr>Slajd 26</vt:lpstr>
      <vt:lpstr>Slajd 27</vt:lpstr>
      <vt:lpstr>W afrykańskich kopalniach  wydobywa się złoto i diamenty</vt:lpstr>
      <vt:lpstr>Slajd 29</vt:lpstr>
      <vt:lpstr>Na afrykańskich plantacjach rośnie herbata</vt:lpstr>
      <vt:lpstr>Slajd 31</vt:lpstr>
      <vt:lpstr>Afrykańska plantacja kawy</vt:lpstr>
      <vt:lpstr>Slajd 33</vt:lpstr>
      <vt:lpstr>Plantacja bananów</vt:lpstr>
      <vt:lpstr>Slajd 35</vt:lpstr>
      <vt:lpstr>Plantacja drzew kakaowych</vt:lpstr>
      <vt:lpstr>Slajd 37</vt:lpstr>
      <vt:lpstr>Slajd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Afryka</dc:title>
  <dc:creator>Joasia</dc:creator>
  <cp:lastModifiedBy>Joasia</cp:lastModifiedBy>
  <cp:revision>11</cp:revision>
  <dcterms:created xsi:type="dcterms:W3CDTF">2020-06-02T06:23:49Z</dcterms:created>
  <dcterms:modified xsi:type="dcterms:W3CDTF">2020-06-02T08:10:48Z</dcterms:modified>
</cp:coreProperties>
</file>