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81B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1" d="100"/>
          <a:sy n="61" d="100"/>
        </p:scale>
        <p:origin x="-1068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58E0-A218-4485-8341-B0BEC485BA24}" type="datetimeFigureOut">
              <a:rPr lang="pl-PL" smtClean="0"/>
              <a:pPr/>
              <a:t>2020-06-04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CA06-BC8A-40FD-90E2-959E42495FF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58E0-A218-4485-8341-B0BEC485BA24}" type="datetimeFigureOut">
              <a:rPr lang="pl-PL" smtClean="0"/>
              <a:pPr/>
              <a:t>2020-06-04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CA06-BC8A-40FD-90E2-959E42495FF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58E0-A218-4485-8341-B0BEC485BA24}" type="datetimeFigureOut">
              <a:rPr lang="pl-PL" smtClean="0"/>
              <a:pPr/>
              <a:t>2020-06-04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CA06-BC8A-40FD-90E2-959E42495FF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58E0-A218-4485-8341-B0BEC485BA24}" type="datetimeFigureOut">
              <a:rPr lang="pl-PL" smtClean="0"/>
              <a:pPr/>
              <a:t>2020-06-04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CA06-BC8A-40FD-90E2-959E42495FF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58E0-A218-4485-8341-B0BEC485BA24}" type="datetimeFigureOut">
              <a:rPr lang="pl-PL" smtClean="0"/>
              <a:pPr/>
              <a:t>2020-06-04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CA06-BC8A-40FD-90E2-959E42495FF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58E0-A218-4485-8341-B0BEC485BA24}" type="datetimeFigureOut">
              <a:rPr lang="pl-PL" smtClean="0"/>
              <a:pPr/>
              <a:t>2020-06-04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CA06-BC8A-40FD-90E2-959E42495FF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58E0-A218-4485-8341-B0BEC485BA24}" type="datetimeFigureOut">
              <a:rPr lang="pl-PL" smtClean="0"/>
              <a:pPr/>
              <a:t>2020-06-04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CA06-BC8A-40FD-90E2-959E42495FF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58E0-A218-4485-8341-B0BEC485BA24}" type="datetimeFigureOut">
              <a:rPr lang="pl-PL" smtClean="0"/>
              <a:pPr/>
              <a:t>2020-06-04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CA06-BC8A-40FD-90E2-959E42495FF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58E0-A218-4485-8341-B0BEC485BA24}" type="datetimeFigureOut">
              <a:rPr lang="pl-PL" smtClean="0"/>
              <a:pPr/>
              <a:t>2020-06-04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CA06-BC8A-40FD-90E2-959E42495FF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58E0-A218-4485-8341-B0BEC485BA24}" type="datetimeFigureOut">
              <a:rPr lang="pl-PL" smtClean="0"/>
              <a:pPr/>
              <a:t>2020-06-04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CA06-BC8A-40FD-90E2-959E42495FF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58E0-A218-4485-8341-B0BEC485BA24}" type="datetimeFigureOut">
              <a:rPr lang="pl-PL" smtClean="0"/>
              <a:pPr/>
              <a:t>2020-06-04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CA06-BC8A-40FD-90E2-959E42495FF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958E0-A218-4485-8341-B0BEC485BA24}" type="datetimeFigureOut">
              <a:rPr lang="pl-PL" smtClean="0"/>
              <a:pPr/>
              <a:t>2020-06-04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6CA06-BC8A-40FD-90E2-959E42495FF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gradFill flip="none" rotWithShape="1">
            <a:gsLst>
              <a:gs pos="0">
                <a:schemeClr val="accent4">
                  <a:shade val="51000"/>
                  <a:satMod val="130000"/>
                </a:schemeClr>
              </a:gs>
              <a:gs pos="80000">
                <a:schemeClr val="accent4">
                  <a:shade val="93000"/>
                  <a:satMod val="130000"/>
                </a:schemeClr>
              </a:gs>
              <a:gs pos="100000">
                <a:schemeClr val="accent4">
                  <a:shade val="94000"/>
                  <a:satMod val="135000"/>
                </a:schemeClr>
              </a:gs>
            </a:gsLst>
            <a:lin ang="5400000" scaled="1"/>
            <a:tileRect/>
          </a:gradFill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Ameryka</a:t>
            </a:r>
            <a:endParaRPr lang="pl-PL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ymbol zastępczy zawartości 5" descr="ameryka map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71736" y="1310417"/>
            <a:ext cx="3500462" cy="5433008"/>
          </a:xfrm>
        </p:spPr>
      </p:pic>
      <p:pic>
        <p:nvPicPr>
          <p:cNvPr id="1027" name="Picture 3" descr="C:\Users\Joasia\Desktop\papuga ara gi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214290"/>
            <a:ext cx="1447800" cy="206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3008313" cy="785818"/>
          </a:xfr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4400" i="1" dirty="0" smtClean="0">
                <a:latin typeface="Times New Roman" pitchFamily="18" charset="0"/>
                <a:cs typeface="Times New Roman" pitchFamily="18" charset="0"/>
              </a:rPr>
              <a:t>Tukan</a:t>
            </a:r>
            <a:endParaRPr lang="pl-PL" sz="4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tukan 2 gif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4744" y="783425"/>
            <a:ext cx="5217343" cy="521734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571612"/>
            <a:ext cx="3008313" cy="4857784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b="1" dirty="0" smtClean="0">
                <a:solidFill>
                  <a:schemeClr val="accent4">
                    <a:lumMod val="50000"/>
                  </a:schemeClr>
                </a:solidFill>
              </a:rPr>
              <a:t>Tukan wielki</a:t>
            </a:r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, tukan olbrzymi – gatunek</a:t>
            </a:r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dużego ptaka </a:t>
            </a:r>
            <a:b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z rodziny</a:t>
            </a:r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4">
                    <a:lumMod val="50000"/>
                  </a:schemeClr>
                </a:solidFill>
              </a:rPr>
              <a:t>tukanowatych</a:t>
            </a:r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 , </a:t>
            </a:r>
            <a:b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największy jej przedstawiciel. </a:t>
            </a:r>
            <a:b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Zamieszkuje Amerykę Południową. </a:t>
            </a:r>
          </a:p>
          <a:p>
            <a:pPr algn="ctr"/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Długość ciała ok. 55–63 cm, masa ciała ok. 592–760 g. Posiada charakterystyczny, bardzo duży, żółto-pomarańczowy dziób z czarną końcówką. Dziób pełni funkcję termoregulacyjną. Gęsto usiany naczyniami krwionośnymi pozwala usuwać nadmiar ciepła z organizmu. </a:t>
            </a:r>
          </a:p>
          <a:p>
            <a:pPr algn="ctr"/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Żywi się głównie owocami, do tego zjada owady i ptasie jaja. Prowadzi nadrzewny tryb życia. Samica składa 2–4 jaja, które są wysiadywane przez 15–18 dni. Młode są w pełni opierzone po 6–8 tygodniach. </a:t>
            </a:r>
          </a:p>
          <a:p>
            <a:pPr algn="ctr"/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Przeważnie na wolności tukany wielkie żyją około 20 lat, najdłuższy zanotowany wiek to 26 lat. W niewoli żyją krócej </a:t>
            </a:r>
            <a:b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(około 18 lat).</a:t>
            </a:r>
          </a:p>
          <a:p>
            <a:endParaRPr lang="pl-PL" dirty="0"/>
          </a:p>
        </p:txBody>
      </p:sp>
      <p:pic>
        <p:nvPicPr>
          <p:cNvPr id="21506" name="Picture 2" descr="C:\Users\Joasia\Desktop\tukan 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214290"/>
            <a:ext cx="744276" cy="800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69934"/>
          </a:xfr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4400" b="0" i="1" dirty="0" smtClean="0">
                <a:latin typeface="Times New Roman" pitchFamily="18" charset="0"/>
                <a:cs typeface="Times New Roman" pitchFamily="18" charset="0"/>
              </a:rPr>
              <a:t>Łoś</a:t>
            </a:r>
            <a:endParaRPr lang="pl-PL" sz="4400" b="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ymbol zastępczy zawartości 5" descr="łoś 2 gif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4744" y="1428736"/>
            <a:ext cx="5280200" cy="392909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0034" y="1500174"/>
            <a:ext cx="3008313" cy="3994163"/>
          </a:xfrm>
        </p:spPr>
        <p:txBody>
          <a:bodyPr/>
          <a:lstStyle/>
          <a:p>
            <a:pPr algn="ctr"/>
            <a:r>
              <a:rPr lang="pl-PL" b="1" dirty="0" smtClean="0">
                <a:solidFill>
                  <a:schemeClr val="accent4">
                    <a:lumMod val="50000"/>
                  </a:schemeClr>
                </a:solidFill>
              </a:rPr>
              <a:t>Łoś</a:t>
            </a:r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 to jeden z największych lądowych ssaków o bardzo charakterystycznym wyglądzie. Ma duży, zakończony szerokim pyskiem łeb.</a:t>
            </a:r>
          </a:p>
          <a:p>
            <a:pPr algn="ctr"/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Łoś posiada 32 zęby, ale nie ma górnych przednich zębów.  Ma jednak 8 silnych siekaczy w żuchwie oraz twardy język, dziąsła i wargi, dzięki którym z łatwością spożywa roślinność drzewiastą (w szczególności </a:t>
            </a:r>
            <a:b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korę drzew).</a:t>
            </a:r>
          </a:p>
          <a:p>
            <a:pPr algn="ctr"/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Świece (oczy) nie są zbyt pomocnym zmysłem, ponieważ łoś ma bardzo słaby wzrok.</a:t>
            </a:r>
          </a:p>
          <a:p>
            <a:pPr algn="ctr"/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Łoś jest roślinożercą, a dorosły potrzebuje dziennie od 20 – 50 kg pożywienia.</a:t>
            </a:r>
            <a:endParaRPr lang="pl-PL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2530" name="Picture 2" descr="C:\Users\Joasia\Desktop\łoś gi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5357826"/>
            <a:ext cx="1500198" cy="14326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3429024" cy="1162050"/>
          </a:xfr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pl-PL" sz="3600" b="0" i="1" dirty="0" smtClean="0">
                <a:latin typeface="Times New Roman" pitchFamily="18" charset="0"/>
                <a:cs typeface="Times New Roman" pitchFamily="18" charset="0"/>
              </a:rPr>
              <a:t>Piesek preriowy - </a:t>
            </a:r>
            <a:r>
              <a:rPr lang="pl-PL" sz="3600" b="0" i="1" dirty="0" err="1" smtClean="0">
                <a:latin typeface="Times New Roman" pitchFamily="18" charset="0"/>
                <a:cs typeface="Times New Roman" pitchFamily="18" charset="0"/>
              </a:rPr>
              <a:t>Niświszczuk</a:t>
            </a:r>
            <a:endParaRPr lang="pl-PL" sz="3600" b="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piesek preriowy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4744" y="285728"/>
            <a:ext cx="5069262" cy="272726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20"/>
          </a:xfrm>
        </p:spPr>
        <p:txBody>
          <a:bodyPr>
            <a:normAutofit lnSpcReduction="10000"/>
          </a:bodyPr>
          <a:lstStyle/>
          <a:p>
            <a:pPr algn="ctr"/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Są to nieduże, kopiące obszerne nory gryzonie</a:t>
            </a: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 krótką szczęką. Nazywane są „pieskami”, ponieważ </a:t>
            </a:r>
            <a:b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 chwili zagrożenia lub zainteresowania wydają odgłosy podobne do szczekania.</a:t>
            </a:r>
          </a:p>
          <a:p>
            <a:pPr algn="ctr"/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Osiągają długość ciała ok. 30 cm oraz długość ogona ok. 10 </a:t>
            </a:r>
            <a:r>
              <a:rPr lang="pl-PL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Waga do 1,7 </a:t>
            </a:r>
            <a:r>
              <a:rPr lang="pl-PL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kg</a:t>
            </a: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Są roślinożerne.  Na wolności mieszkają w licznych koloniach nazywanych potocznie „miastami”, </a:t>
            </a:r>
            <a:b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które podzielone </a:t>
            </a:r>
            <a:b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są na rodziny</a:t>
            </a:r>
            <a:r>
              <a:rPr lang="pl-PL" sz="1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pl-PL" sz="1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Joasia\Desktop\piesek preriowy 2 gi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8210" y="3357562"/>
            <a:ext cx="5048632" cy="2838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3008313" cy="642942"/>
          </a:xfr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sz="4400" b="0" i="1" dirty="0" smtClean="0">
                <a:latin typeface="Times New Roman" pitchFamily="18" charset="0"/>
                <a:cs typeface="Times New Roman" pitchFamily="18" charset="0"/>
              </a:rPr>
              <a:t>Puma</a:t>
            </a:r>
            <a:endParaRPr lang="pl-PL" sz="4400" b="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puma gif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3071810"/>
            <a:ext cx="6592776" cy="3714776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57158" y="928670"/>
            <a:ext cx="8429684" cy="2143141"/>
          </a:xfrm>
        </p:spPr>
        <p:txBody>
          <a:bodyPr>
            <a:noAutofit/>
          </a:bodyPr>
          <a:lstStyle/>
          <a:p>
            <a:pPr algn="ctr"/>
            <a:r>
              <a:rPr lang="pl-PL" sz="16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Puma płowa </a:t>
            </a: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gatunek drapieżnego ssaka z rodziny kotowatych zamieszkujący Amerykę od Kanady po Patagonię. Jest piątym co do wielkości kotowatym świata </a:t>
            </a:r>
            <a:b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(po tygrysie, lwie, jaguarze i lamparcie).</a:t>
            </a:r>
          </a:p>
          <a:p>
            <a:pPr algn="ctr"/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Duży kot o stosunkowo małej głowie, smukłym i gibkim tułowiu. Przednie łapy mają po pięć, zaś tylne po cztery palce. Futro krótkie, miękkie, jednolicie żółtobrunatne </a:t>
            </a:r>
            <a:b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(spotyka się osobniki ubarwione od szarosrebrnych po czarne). </a:t>
            </a:r>
          </a:p>
          <a:p>
            <a:pPr algn="ctr"/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Samce większe od samic. Młode pokryte są cętkami, a na ogonie mają czarne pierścienie.  </a:t>
            </a:r>
            <a:b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Żywi się głównie innymi ssakami.</a:t>
            </a:r>
            <a:endParaRPr lang="pl-PL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98496"/>
          </a:xfr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4400" b="0" i="1" dirty="0" smtClean="0">
                <a:latin typeface="Times New Roman" pitchFamily="18" charset="0"/>
                <a:cs typeface="Times New Roman" pitchFamily="18" charset="0"/>
              </a:rPr>
              <a:t>Indianie</a:t>
            </a:r>
            <a:endParaRPr lang="pl-PL" sz="4400" b="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ymbol zastępczy zawartości 5" descr="indianin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868" y="1282700"/>
            <a:ext cx="6290758" cy="4718068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214422"/>
            <a:ext cx="3008313" cy="5143536"/>
          </a:xfrm>
        </p:spPr>
        <p:txBody>
          <a:bodyPr>
            <a:normAutofit/>
          </a:bodyPr>
          <a:lstStyle/>
          <a:p>
            <a:pPr algn="ctr"/>
            <a:r>
              <a:rPr lang="pl-PL" sz="18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Indianie</a:t>
            </a:r>
            <a:r>
              <a:rPr lang="pl-PL" sz="18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żyją w plemionach. </a:t>
            </a:r>
            <a:endParaRPr lang="pl-PL" sz="1800" i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1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Każde</a:t>
            </a:r>
            <a:r>
              <a:rPr lang="pl-PL" sz="18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8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plemię ma swoją nazwę i zajmuje własny teren. </a:t>
            </a:r>
            <a:endParaRPr lang="pl-PL" sz="1800" i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1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Plemiona</a:t>
            </a:r>
            <a:r>
              <a:rPr lang="pl-PL" sz="18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8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różnią się między sobą sposobem ubierania, biżuterią, makijażem. </a:t>
            </a:r>
            <a:endParaRPr lang="pl-PL" sz="1800" i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1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Indianie</a:t>
            </a:r>
            <a:r>
              <a:rPr lang="pl-PL" sz="18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8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często malują twarze lub całe ciało, noszą ubrania </a:t>
            </a:r>
            <a:r>
              <a:rPr lang="pl-PL" sz="18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18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8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 </a:t>
            </a:r>
            <a:r>
              <a:rPr lang="pl-PL" sz="18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bardzo kolorowych </a:t>
            </a:r>
            <a:r>
              <a:rPr lang="pl-PL" sz="18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materiałów. </a:t>
            </a:r>
          </a:p>
          <a:p>
            <a:pPr algn="ctr"/>
            <a:r>
              <a:rPr lang="pl-PL" sz="1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Głowy</a:t>
            </a:r>
            <a:r>
              <a:rPr lang="pl-PL" sz="18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8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często ozdabiają pióropuszami, koralikami, kolorowymi sznureczkami.</a:t>
            </a:r>
            <a:endParaRPr lang="pl-PL" sz="1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C:\Users\Joasia\Desktop\indianin ko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5048250"/>
            <a:ext cx="1009650" cy="1809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 descr="indianie 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438" y="-5578"/>
            <a:ext cx="9151437" cy="686357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428596" y="5643578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7" name="Symbol zastępczy zawartości 6" descr="ameryka południow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23317" y="0"/>
            <a:ext cx="10328314" cy="6858000"/>
          </a:xfrm>
        </p:spPr>
      </p:pic>
      <p:sp>
        <p:nvSpPr>
          <p:cNvPr id="8" name="pole tekstowe 7"/>
          <p:cNvSpPr txBox="1"/>
          <p:nvPr/>
        </p:nvSpPr>
        <p:spPr>
          <a:xfrm>
            <a:off x="0" y="5286388"/>
            <a:ext cx="39290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Pozdrawiam </a:t>
            </a:r>
            <a:br>
              <a:rPr lang="pl-PL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dziękuję za wspólną </a:t>
            </a:r>
            <a:br>
              <a:rPr lang="pl-PL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wycieczkę </a:t>
            </a:r>
            <a:r>
              <a:rPr lang="pl-PL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 Ameryce</a:t>
            </a:r>
          </a:p>
          <a:p>
            <a:pPr algn="ctr"/>
            <a:r>
              <a:rPr lang="pl-PL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Joanna </a:t>
            </a:r>
            <a:r>
              <a:rPr lang="pl-PL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Góral - </a:t>
            </a:r>
            <a:r>
              <a:rPr lang="pl-PL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Przesłańska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Ameryka Północna</a:t>
            </a:r>
            <a:endParaRPr lang="pl-PL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ymbol zastępczy zawartości 3" descr="ameryka północna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9341" y="1478866"/>
            <a:ext cx="4512696" cy="5379134"/>
          </a:xfrm>
        </p:spPr>
      </p:pic>
      <p:pic>
        <p:nvPicPr>
          <p:cNvPr id="2050" name="Picture 2" descr="C:\Users\Joasia\Desktop\papuga i komputer gi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5000636"/>
            <a:ext cx="1857375" cy="1485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Ameryka Południowa</a:t>
            </a:r>
            <a:endParaRPr lang="pl-PL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ymbol zastępczy zawartości 3" descr="ameryka południowa mapa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00496" y="1011904"/>
            <a:ext cx="4572032" cy="5751616"/>
          </a:xfrm>
        </p:spPr>
      </p:pic>
      <p:pic>
        <p:nvPicPr>
          <p:cNvPr id="7" name="Symbol zastępczy zawartości 6" descr="papuga ara lata gif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-83102" y="1357298"/>
            <a:ext cx="5905541" cy="442915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Afryka i Ameryka  - która jest większa i jaki je dzieli ocean?</a:t>
            </a:r>
            <a:endParaRPr lang="pl-PL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ymbol zastępczy zawartości 3" descr="Afryka i Ameryk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14488"/>
            <a:ext cx="9204512" cy="4786346"/>
          </a:xfrm>
        </p:spPr>
      </p:pic>
      <p:sp>
        <p:nvSpPr>
          <p:cNvPr id="5" name="pole tekstowe 4"/>
          <p:cNvSpPr txBox="1"/>
          <p:nvPr/>
        </p:nvSpPr>
        <p:spPr>
          <a:xfrm>
            <a:off x="428596" y="4071942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smtClean="0">
                <a:solidFill>
                  <a:srgbClr val="FF0000"/>
                </a:solidFill>
              </a:rPr>
              <a:t>Ameryka </a:t>
            </a:r>
            <a:br>
              <a:rPr lang="pl-PL" b="1" i="1" dirty="0" smtClean="0">
                <a:solidFill>
                  <a:srgbClr val="FF0000"/>
                </a:solidFill>
              </a:rPr>
            </a:br>
            <a:r>
              <a:rPr lang="pl-PL" b="1" i="1" dirty="0" smtClean="0">
                <a:solidFill>
                  <a:srgbClr val="FF0000"/>
                </a:solidFill>
              </a:rPr>
              <a:t>Południowa</a:t>
            </a:r>
            <a:endParaRPr lang="pl-PL" b="1" i="1" dirty="0">
              <a:solidFill>
                <a:srgbClr val="FF000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0" y="1785926"/>
            <a:ext cx="178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smtClean="0">
                <a:solidFill>
                  <a:srgbClr val="FF0000"/>
                </a:solidFill>
              </a:rPr>
              <a:t>Ameryka Północna</a:t>
            </a:r>
            <a:endParaRPr lang="pl-PL" b="1" i="1" dirty="0">
              <a:solidFill>
                <a:srgbClr val="FF0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000364" y="3143248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smtClean="0">
                <a:solidFill>
                  <a:srgbClr val="FF0000"/>
                </a:solidFill>
              </a:rPr>
              <a:t>Afryka</a:t>
            </a:r>
            <a:endParaRPr lang="pl-PL" b="1" i="1" dirty="0">
              <a:solidFill>
                <a:srgbClr val="FF0000"/>
              </a:solidFill>
            </a:endParaRPr>
          </a:p>
        </p:txBody>
      </p:sp>
      <p:cxnSp>
        <p:nvCxnSpPr>
          <p:cNvPr id="9" name="Łącznik prosty ze strzałką 8"/>
          <p:cNvCxnSpPr/>
          <p:nvPr/>
        </p:nvCxnSpPr>
        <p:spPr>
          <a:xfrm rot="16200000" flipV="1">
            <a:off x="1893075" y="3107529"/>
            <a:ext cx="571504" cy="2143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 rot="16200000" flipH="1">
            <a:off x="2786050" y="4786322"/>
            <a:ext cx="571504" cy="142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Zwierzęta mieszkające w Ameryce</a:t>
            </a:r>
            <a:endParaRPr lang="pl-PL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Symbol zastępczy zawartości 6" descr="ameryka południowa krajobraz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817" y="1491046"/>
            <a:ext cx="7838273" cy="5240445"/>
          </a:xfrm>
        </p:spPr>
      </p:pic>
      <p:pic>
        <p:nvPicPr>
          <p:cNvPr id="4101" name="Picture 5" descr="C:\Users\Joasia\Desktop\tukan gi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5072074"/>
            <a:ext cx="1547811" cy="15478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98496"/>
          </a:xfr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4400" b="0" i="1" dirty="0" smtClean="0">
                <a:latin typeface="Times New Roman" pitchFamily="18" charset="0"/>
                <a:cs typeface="Times New Roman" pitchFamily="18" charset="0"/>
              </a:rPr>
              <a:t>Papuga Ara</a:t>
            </a:r>
            <a:endParaRPr lang="pl-PL" sz="4400" b="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Symbol zastępczy zawartości 6" descr="papugi ara gif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4988" y="112484"/>
            <a:ext cx="4513292" cy="6501290"/>
          </a:xfrm>
        </p:spPr>
      </p:pic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457200" y="1214422"/>
            <a:ext cx="3008313" cy="5072098"/>
          </a:xfrm>
        </p:spPr>
        <p:txBody>
          <a:bodyPr>
            <a:noAutofit/>
          </a:bodyPr>
          <a:lstStyle/>
          <a:p>
            <a:pPr algn="ctr"/>
            <a:r>
              <a:rPr lang="pl-PL" sz="16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Ara</a:t>
            </a: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rodzaj dużych ptaków. </a:t>
            </a:r>
            <a:b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Długość ciała 46–95 cm; masa ciała 285–1708 g. Charakteryzują się bardzo długim ogonem, kolorowym upierzeniem oraz dużym, hakowato zakończonym dziobem. </a:t>
            </a:r>
          </a:p>
          <a:p>
            <a:pPr algn="ctr"/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Gdy są podekscytowane, ich policzki mogą się rumienić.</a:t>
            </a:r>
            <a:b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Odżywiają się owocami </a:t>
            </a:r>
            <a:b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 orzechami (kruszą skorupę, </a:t>
            </a:r>
            <a:b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 następnie wydobywają zawartość językiem). Łatwo się oswajają. Niektóre mogą uczyć się naśladować ludzką mowę. W niewoli dożywają czasem nawet do 65 lat. </a:t>
            </a:r>
            <a:endParaRPr lang="pl-PL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Joasia\Desktop\ara 2 gi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5300687"/>
            <a:ext cx="2438400" cy="162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69934"/>
          </a:xfr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4400" b="0" i="1" dirty="0" smtClean="0">
                <a:latin typeface="Times New Roman" pitchFamily="18" charset="0"/>
                <a:cs typeface="Times New Roman" pitchFamily="18" charset="0"/>
              </a:rPr>
              <a:t>Anakonda</a:t>
            </a:r>
            <a:endParaRPr lang="pl-PL" sz="4400" b="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ymbol zastępczy zawartości 5" descr="anakonda gif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9989" y="928670"/>
            <a:ext cx="5000660" cy="500066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214422"/>
            <a:ext cx="3008313" cy="5357850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Anakonda zielona</a:t>
            </a:r>
            <a:r>
              <a:rPr lang="pl-PL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gatunek węża z rodziny dusicieli, znany także jako </a:t>
            </a:r>
            <a:r>
              <a:rPr lang="pl-PL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anakonda olbrzymia</a:t>
            </a:r>
            <a:r>
              <a:rPr lang="pl-PL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Jeden z największych węży</a:t>
            </a: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na świecie, ale nie najdłuższy. </a:t>
            </a:r>
          </a:p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pl-PL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nakondy mogą osiągać nawet 250 kg masy ciała.</a:t>
            </a:r>
          </a:p>
          <a:p>
            <a:pPr algn="ctr"/>
            <a:r>
              <a:rPr lang="pl-PL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Potrafią pływać z szybkością </a:t>
            </a:r>
            <a:br>
              <a:rPr lang="pl-PL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 km/godz. i trwać w zanurzeniu 20 minut).</a:t>
            </a:r>
          </a:p>
          <a:p>
            <a:pPr algn="ctr"/>
            <a:r>
              <a:rPr lang="pl-PL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Samice są wyraźnie większe od samców. Samice średnio osiągają 4 – 4,5 m długości oraz masę </a:t>
            </a:r>
            <a:br>
              <a:rPr lang="pl-PL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60 – 70 kg Samce przeciętnie osiągają około 2,5 – 3 m, przy czym są znacznie szczuplejsze </a:t>
            </a:r>
            <a:br>
              <a:rPr lang="pl-PL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od samic.</a:t>
            </a:r>
            <a:endParaRPr lang="pl-PL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Joasia\Desktop\wąż gi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518405"/>
            <a:ext cx="3119459" cy="2339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9" y="273050"/>
            <a:ext cx="3000396" cy="94137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4400" b="0" i="1" dirty="0" smtClean="0">
                <a:latin typeface="Times New Roman" pitchFamily="18" charset="0"/>
                <a:cs typeface="Times New Roman" pitchFamily="18" charset="0"/>
              </a:rPr>
              <a:t>Wąż Boa</a:t>
            </a:r>
            <a:endParaRPr lang="pl-PL" sz="4400" b="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285860"/>
            <a:ext cx="3008313" cy="4840303"/>
          </a:xfrm>
        </p:spPr>
        <p:txBody>
          <a:bodyPr/>
          <a:lstStyle/>
          <a:p>
            <a:pPr algn="ctr"/>
            <a:r>
              <a:rPr lang="pl-PL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Boa dusiciel</a:t>
            </a: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gatunek</a:t>
            </a: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węża z rodziny dusicieli, jeden z przedstawicieli podrodziny boa.</a:t>
            </a:r>
          </a:p>
          <a:p>
            <a:pPr algn="ctr"/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Mimo utrwalonej przez nie opinii nie stanowi zagrożenia dla człowieka.</a:t>
            </a:r>
          </a:p>
          <a:p>
            <a:pPr algn="ctr"/>
            <a:endParaRPr lang="pl-PL" sz="16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Dorasta, od 3 do 4 metrów. </a:t>
            </a:r>
          </a:p>
          <a:p>
            <a:pPr algn="ctr"/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Samice są zazwyczaj o 30–50 cm dłuższe od samców.</a:t>
            </a:r>
          </a:p>
          <a:p>
            <a:pPr algn="ctr"/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Wąż boa dusiciel na placu zabaw w Poznaniu! - aju.p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2806" y="357166"/>
            <a:ext cx="5619788" cy="4214842"/>
          </a:xfrm>
          <a:prstGeom prst="rect">
            <a:avLst/>
          </a:prstGeom>
          <a:noFill/>
        </p:spPr>
      </p:pic>
      <p:pic>
        <p:nvPicPr>
          <p:cNvPr id="7171" name="Picture 3" descr="C:\Users\Joasia\Desktop\boa gi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8" y="3714752"/>
            <a:ext cx="5382418" cy="3143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69934"/>
          </a:xfr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4400" b="0" i="1" dirty="0" smtClean="0">
                <a:latin typeface="Times New Roman" pitchFamily="18" charset="0"/>
                <a:cs typeface="Times New Roman" pitchFamily="18" charset="0"/>
              </a:rPr>
              <a:t>Jaguar</a:t>
            </a:r>
            <a:endParaRPr lang="pl-PL" sz="4400" b="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jaguar gif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8552" y="857233"/>
            <a:ext cx="4929222" cy="4929222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pl-PL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Jaguar amerykański</a:t>
            </a: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– gatunek ssaka</a:t>
            </a: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 rodziny</a:t>
            </a: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kotowatych, zaliczany do wielkich kotów</a:t>
            </a: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Trzeci co do wielkości przedstawiciel swej rodziny po tygrysie i lwie. </a:t>
            </a:r>
          </a:p>
          <a:p>
            <a:pPr algn="ctr"/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Jest silnie związany z obecnością wody i podobnie jak tygrys, uwielbia pływać.</a:t>
            </a:r>
          </a:p>
          <a:p>
            <a:pPr algn="ctr"/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 znacznym stopniu wiedzie żywot samotnika.</a:t>
            </a:r>
          </a:p>
          <a:p>
            <a:pPr algn="ctr"/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Należy do gatunków bliskich zagrożenia wyginięciem.</a:t>
            </a:r>
          </a:p>
          <a:p>
            <a:endParaRPr lang="pl-PL" dirty="0"/>
          </a:p>
        </p:txBody>
      </p:sp>
      <p:pic>
        <p:nvPicPr>
          <p:cNvPr id="20483" name="Picture 3" descr="C:\Users\Joasia\Desktop\jaguar gi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4786322"/>
            <a:ext cx="6347717" cy="2571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321</Words>
  <Application>Microsoft Office PowerPoint</Application>
  <PresentationFormat>Pokaz na ekranie (4:3)</PresentationFormat>
  <Paragraphs>57</Paragraphs>
  <Slides>16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Motyw pakietu Office</vt:lpstr>
      <vt:lpstr>Ameryka</vt:lpstr>
      <vt:lpstr>Ameryka Północna</vt:lpstr>
      <vt:lpstr>Ameryka Południowa</vt:lpstr>
      <vt:lpstr>Afryka i Ameryka  - która jest większa i jaki je dzieli ocean?</vt:lpstr>
      <vt:lpstr>Zwierzęta mieszkające w Ameryce</vt:lpstr>
      <vt:lpstr>Papuga Ara</vt:lpstr>
      <vt:lpstr>Anakonda</vt:lpstr>
      <vt:lpstr>Wąż Boa</vt:lpstr>
      <vt:lpstr>Jaguar</vt:lpstr>
      <vt:lpstr>Tukan</vt:lpstr>
      <vt:lpstr>Łoś</vt:lpstr>
      <vt:lpstr>Piesek preriowy - Niświszczuk</vt:lpstr>
      <vt:lpstr>Puma</vt:lpstr>
      <vt:lpstr>Indianie</vt:lpstr>
      <vt:lpstr>Slajd 15</vt:lpstr>
      <vt:lpstr>Slajd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Ameryka</dc:title>
  <dc:creator>Joasia</dc:creator>
  <cp:lastModifiedBy>Joasia</cp:lastModifiedBy>
  <cp:revision>40</cp:revision>
  <dcterms:created xsi:type="dcterms:W3CDTF">2020-06-03T16:56:36Z</dcterms:created>
  <dcterms:modified xsi:type="dcterms:W3CDTF">2020-06-04T06:29:27Z</dcterms:modified>
</cp:coreProperties>
</file>