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4" r:id="rId19"/>
    <p:sldId id="275" r:id="rId20"/>
    <p:sldId id="271" r:id="rId21"/>
    <p:sldId id="272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C485-826B-4E3B-8BE3-82CE0EE89917}" type="datetimeFigureOut">
              <a:rPr lang="pl-PL" smtClean="0"/>
              <a:pPr/>
              <a:t>2020-05-16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DBCEB-811B-4A4D-B0F5-5BD15FBB292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C485-826B-4E3B-8BE3-82CE0EE89917}" type="datetimeFigureOut">
              <a:rPr lang="pl-PL" smtClean="0"/>
              <a:pPr/>
              <a:t>2020-05-16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BCEB-811B-4A4D-B0F5-5BD15FBB29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C485-826B-4E3B-8BE3-82CE0EE89917}" type="datetimeFigureOut">
              <a:rPr lang="pl-PL" smtClean="0"/>
              <a:pPr/>
              <a:t>2020-05-16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BCEB-811B-4A4D-B0F5-5BD15FBB29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2DC485-826B-4E3B-8BE3-82CE0EE89917}" type="datetimeFigureOut">
              <a:rPr lang="pl-PL" smtClean="0"/>
              <a:pPr/>
              <a:t>2020-05-16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B3DBCEB-811B-4A4D-B0F5-5BD15FBB292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C485-826B-4E3B-8BE3-82CE0EE89917}" type="datetimeFigureOut">
              <a:rPr lang="pl-PL" smtClean="0"/>
              <a:pPr/>
              <a:t>2020-05-16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BCEB-811B-4A4D-B0F5-5BD15FBB292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C485-826B-4E3B-8BE3-82CE0EE89917}" type="datetimeFigureOut">
              <a:rPr lang="pl-PL" smtClean="0"/>
              <a:pPr/>
              <a:t>2020-05-16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BCEB-811B-4A4D-B0F5-5BD15FBB292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BCEB-811B-4A4D-B0F5-5BD15FBB292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C485-826B-4E3B-8BE3-82CE0EE89917}" type="datetimeFigureOut">
              <a:rPr lang="pl-PL" smtClean="0"/>
              <a:pPr/>
              <a:t>2020-05-16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C485-826B-4E3B-8BE3-82CE0EE89917}" type="datetimeFigureOut">
              <a:rPr lang="pl-PL" smtClean="0"/>
              <a:pPr/>
              <a:t>2020-05-16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BCEB-811B-4A4D-B0F5-5BD15FBB292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C485-826B-4E3B-8BE3-82CE0EE89917}" type="datetimeFigureOut">
              <a:rPr lang="pl-PL" smtClean="0"/>
              <a:pPr/>
              <a:t>2020-05-16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BCEB-811B-4A4D-B0F5-5BD15FBB29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2DC485-826B-4E3B-8BE3-82CE0EE89917}" type="datetimeFigureOut">
              <a:rPr lang="pl-PL" smtClean="0"/>
              <a:pPr/>
              <a:t>2020-05-16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DBCEB-811B-4A4D-B0F5-5BD15FBB292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C485-826B-4E3B-8BE3-82CE0EE89917}" type="datetimeFigureOut">
              <a:rPr lang="pl-PL" smtClean="0"/>
              <a:pPr/>
              <a:t>2020-05-16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DBCEB-811B-4A4D-B0F5-5BD15FBB292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92DC485-826B-4E3B-8BE3-82CE0EE89917}" type="datetimeFigureOut">
              <a:rPr lang="pl-PL" smtClean="0"/>
              <a:pPr/>
              <a:t>2020-05-16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B3DBCEB-811B-4A4D-B0F5-5BD15FBB292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ZWIERZĘTA NASZYCH        PÓL  I  LASÓW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932040" y="515719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Alina   </a:t>
            </a:r>
            <a:r>
              <a:rPr lang="pl-PL" dirty="0" err="1" smtClean="0"/>
              <a:t>Szczublewska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z10664668Q,Je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250" y="1700212"/>
            <a:ext cx="5905500" cy="4219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8f97c1f5a5c100d5902ffa9d46ce19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12776"/>
            <a:ext cx="6336704" cy="4525963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ŻMIJA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ZAJĄC</a:t>
            </a:r>
            <a:endParaRPr lang="pl-PL" dirty="0"/>
          </a:p>
        </p:txBody>
      </p:sp>
      <p:pic>
        <p:nvPicPr>
          <p:cNvPr id="8" name="Symbol zastępczy zawartości 7" descr="Zaj=C4=85c=2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772816"/>
            <a:ext cx="5472608" cy="4032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BÓBR</a:t>
            </a:r>
            <a:endParaRPr lang="pl-PL" dirty="0"/>
          </a:p>
        </p:txBody>
      </p:sp>
      <p:pic>
        <p:nvPicPr>
          <p:cNvPr id="14" name="Symbol zastępczy zawartości 13" descr="images (2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060848"/>
            <a:ext cx="5328592" cy="36724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200px-Procyon_lotor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7" y="1600200"/>
            <a:ext cx="5904656" cy="4525963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SZOP PRACZ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KUNA</a:t>
            </a:r>
            <a:endParaRPr lang="pl-PL" dirty="0"/>
          </a:p>
        </p:txBody>
      </p:sp>
      <p:pic>
        <p:nvPicPr>
          <p:cNvPr id="6" name="Symbol zastępczy zawartości 5" descr="569585164bf57f8a1e8703b19497bdbc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47663"/>
            <a:ext cx="7776864" cy="45246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JENOT</a:t>
            </a:r>
            <a:endParaRPr lang="pl-PL" dirty="0"/>
          </a:p>
        </p:txBody>
      </p:sp>
      <p:pic>
        <p:nvPicPr>
          <p:cNvPr id="8" name="Symbol zastępczy zawartości 7" descr="jeno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524000"/>
            <a:ext cx="6624736" cy="4785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unna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72816"/>
            <a:ext cx="6480720" cy="424847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ŁASICA</a:t>
            </a:r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Clipboard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772816"/>
            <a:ext cx="6264695" cy="4104456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KUROPATWA</a:t>
            </a:r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unnamed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556792"/>
            <a:ext cx="5832648" cy="432048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BAŻANT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SARNA</a:t>
            </a:r>
            <a:endParaRPr lang="pl-PL" dirty="0"/>
          </a:p>
        </p:txBody>
      </p:sp>
      <p:pic>
        <p:nvPicPr>
          <p:cNvPr id="6" name="Symbol zastępczy zawartości 5" descr="5367-zdjecie-glowne-79-sarna-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5" y="1524000"/>
            <a:ext cx="7704857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zwecja-Farma-Losia-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9648" y="1524000"/>
            <a:ext cx="6864704" cy="457200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ŁOŚ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european_bis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599" y="1556792"/>
            <a:ext cx="7272809" cy="4525963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ŻUBR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b0542df-0d1d-495f-b0c2-0db1f882dce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407" y="1524000"/>
            <a:ext cx="7429185" cy="45720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JELEŃ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DZIK</a:t>
            </a:r>
            <a:endParaRPr lang="pl-PL" dirty="0"/>
          </a:p>
        </p:txBody>
      </p:sp>
      <p:pic>
        <p:nvPicPr>
          <p:cNvPr id="8" name="Symbol zastępczy zawartości 7" descr="swinia-dzik-dzikie-zwierze-l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9567" y="1524000"/>
            <a:ext cx="686486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DANIEL</a:t>
            </a:r>
            <a:endParaRPr lang="pl-PL" dirty="0"/>
          </a:p>
        </p:txBody>
      </p:sp>
      <p:pic>
        <p:nvPicPr>
          <p:cNvPr id="6" name="Symbol zastępczy zawartości 5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24000"/>
            <a:ext cx="7632848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WILK</a:t>
            </a:r>
            <a:endParaRPr lang="pl-PL" dirty="0"/>
          </a:p>
        </p:txBody>
      </p:sp>
      <p:pic>
        <p:nvPicPr>
          <p:cNvPr id="6" name="Symbol zastępczy zawartości 5" descr="__b_wilk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628800"/>
            <a:ext cx="6624736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WIEWIÓRKA</a:t>
            </a:r>
            <a:endParaRPr lang="pl-PL" dirty="0"/>
          </a:p>
        </p:txBody>
      </p:sp>
      <p:pic>
        <p:nvPicPr>
          <p:cNvPr id="8" name="Symbol zastępczy zawartości 7" descr="Wiewiorka-i-muchomo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2530" y="1524000"/>
            <a:ext cx="675894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obrane (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268761"/>
            <a:ext cx="5976664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JEŻ</a:t>
            </a:r>
            <a:endParaRPr lang="pl-PL" dirty="0"/>
          </a:p>
        </p:txBody>
      </p:sp>
      <p:pic>
        <p:nvPicPr>
          <p:cNvPr id="6" name="Symbol zastępczy zawartości 5" descr="10516861_743332415728798_3360487966123817219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9549" y="1524000"/>
            <a:ext cx="6324901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46</TotalTime>
  <Words>26</Words>
  <Application>Microsoft Office PowerPoint</Application>
  <PresentationFormat>Pokaz na ekranie (4:3)</PresentationFormat>
  <Paragraphs>20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Papier</vt:lpstr>
      <vt:lpstr>ZWIERZĘTA NASZYCH        PÓL  I  LASÓW</vt:lpstr>
      <vt:lpstr>SARNA</vt:lpstr>
      <vt:lpstr>JELEŃ</vt:lpstr>
      <vt:lpstr>DZIK</vt:lpstr>
      <vt:lpstr>DANIEL</vt:lpstr>
      <vt:lpstr>WILK</vt:lpstr>
      <vt:lpstr>WIEWIÓRKA</vt:lpstr>
      <vt:lpstr>Slajd 8</vt:lpstr>
      <vt:lpstr>JEŻ</vt:lpstr>
      <vt:lpstr>Slajd 10</vt:lpstr>
      <vt:lpstr>ŻMIJA</vt:lpstr>
      <vt:lpstr>ZAJĄC</vt:lpstr>
      <vt:lpstr>BÓBR</vt:lpstr>
      <vt:lpstr>SZOP PRACZ</vt:lpstr>
      <vt:lpstr>KUNA</vt:lpstr>
      <vt:lpstr>JENOT</vt:lpstr>
      <vt:lpstr>ŁASICA</vt:lpstr>
      <vt:lpstr>KUROPATWA</vt:lpstr>
      <vt:lpstr>BAŻANT</vt:lpstr>
      <vt:lpstr>ŁOŚ</vt:lpstr>
      <vt:lpstr>ŻUBR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ZWIERZĘTA NASZYCH LASÓW</dc:title>
  <dc:creator>T500</dc:creator>
  <cp:lastModifiedBy>T500</cp:lastModifiedBy>
  <cp:revision>11</cp:revision>
  <dcterms:created xsi:type="dcterms:W3CDTF">2018-05-03T18:51:47Z</dcterms:created>
  <dcterms:modified xsi:type="dcterms:W3CDTF">2020-05-16T20:28:30Z</dcterms:modified>
</cp:coreProperties>
</file>