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D8600-5848-438B-96C6-A04CDEF86BB6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F90D-4CB5-4D6D-B2FC-E2B1C75289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8F90D-4CB5-4D6D-B2FC-E2B1C75289F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C1CF-4840-4534-BCC1-10D8A9F7C0DD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4576-24EB-4415-BA80-D6338FACFA1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FRANCJA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To państwo demokratyczne w Europie Zachodniej. Graniczy z Belgią, Luksemburgiem, Niemcami, Szwajcarią, Włochami, Monako, Andorą, i Hiszpanią. Francja na południu rozciąga się od Morza Śródziemnego do Morza Północnego i kanału La Manche na północy.</a:t>
            </a:r>
            <a:endParaRPr lang="pl-PL" sz="2000" dirty="0"/>
          </a:p>
        </p:txBody>
      </p:sp>
      <p:sp>
        <p:nvSpPr>
          <p:cNvPr id="14338" name="AutoShape 2" descr="Plik:Europa-mapa polityczna.png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40" name="AutoShape 4" descr="Plik:Europa-mapa polityczna.png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42" name="AutoShape 6" descr="Plik:Europa-mapa polityczna.png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/>
              <a:t>Luwr</a:t>
            </a:r>
            <a:r>
              <a:rPr lang="pl-PL" sz="2000" dirty="0" smtClean="0"/>
              <a:t> – najbardziej znane muzeum w Paryżu. Znajduje się tam ok. 35 tyś. dzieł sztuki.</a:t>
            </a:r>
            <a:endParaRPr lang="pl-PL" sz="2000" dirty="0"/>
          </a:p>
        </p:txBody>
      </p:sp>
      <p:pic>
        <p:nvPicPr>
          <p:cNvPr id="24578" name="Picture 2" descr="Mao w Luwrze czyli muzeum z ludzką twarzą Muzeo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4762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Pałac królewski w Wersalu.</a:t>
            </a:r>
            <a:endParaRPr lang="pl-PL" dirty="0"/>
          </a:p>
        </p:txBody>
      </p:sp>
      <p:pic>
        <p:nvPicPr>
          <p:cNvPr id="25602" name="Picture 2" descr="Wersal - Pałac Słońca ☀️ - ciekawostki, bil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620000" cy="4238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 – Zamki nad Loarą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Zamki nad Loarą.</a:t>
            </a:r>
            <a:endParaRPr lang="pl-PL" dirty="0"/>
          </a:p>
        </p:txBody>
      </p:sp>
      <p:pic>
        <p:nvPicPr>
          <p:cNvPr id="26628" name="Picture 4" descr="Najpiękniejsze zamki nad Loarą, które trzeba zobaczyć! - iFrancj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725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Przysmaki kuchni francuskiej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Żaby</a:t>
            </a:r>
          </a:p>
          <a:p>
            <a:pPr algn="ctr"/>
            <a:r>
              <a:rPr lang="pl-PL" dirty="0" smtClean="0">
                <a:solidFill>
                  <a:srgbClr val="FFC000"/>
                </a:solidFill>
              </a:rPr>
              <a:t>Ślimaki</a:t>
            </a:r>
          </a:p>
          <a:p>
            <a:pPr algn="ctr"/>
            <a:r>
              <a:rPr lang="pl-PL" dirty="0" smtClean="0">
                <a:solidFill>
                  <a:srgbClr val="00B0F0"/>
                </a:solidFill>
              </a:rPr>
              <a:t>Sery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Mule</a:t>
            </a:r>
          </a:p>
          <a:p>
            <a:pPr algn="ctr"/>
            <a:r>
              <a:rPr lang="pl-PL" dirty="0" smtClean="0">
                <a:solidFill>
                  <a:srgbClr val="7030A0"/>
                </a:solidFill>
              </a:rPr>
              <a:t>Rogaliki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</a:rPr>
              <a:t>Ciasto francuskie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7650" name="Picture 2" descr="Francuski przysmak: żabie udka i ślima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5667375" cy="3381375"/>
          </a:xfrm>
          <a:prstGeom prst="rect">
            <a:avLst/>
          </a:prstGeom>
          <a:noFill/>
        </p:spPr>
      </p:pic>
      <p:pic>
        <p:nvPicPr>
          <p:cNvPr id="27652" name="Picture 4" descr="Francuski przysmak: żabie udka i ślima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2381250" cy="1581151"/>
          </a:xfrm>
          <a:prstGeom prst="rect">
            <a:avLst/>
          </a:prstGeom>
          <a:noFill/>
        </p:spPr>
      </p:pic>
      <p:pic>
        <p:nvPicPr>
          <p:cNvPr id="1026" name="Picture 2" descr="10 serów, które trzeba spróbować we Francji | Paris10.pl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14290"/>
            <a:ext cx="6096000" cy="3833835"/>
          </a:xfrm>
          <a:prstGeom prst="rect">
            <a:avLst/>
          </a:prstGeom>
          <a:noFill/>
        </p:spPr>
      </p:pic>
      <p:pic>
        <p:nvPicPr>
          <p:cNvPr id="3074" name="Picture 2" descr="Ser pleśniowy - właściwości, skład i zastosowanie sera pleśniowego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3762348" cy="4357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rogaliki francuskie z roza: Przepisy, jak zrobić - Smaker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Obiad z ciastem francuskim w roli głównej - WP Kuch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10" descr="Francja 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12196" y="-1571660"/>
            <a:ext cx="11435984" cy="8643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Flaga Francji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Flaga jest prostokątem podzielonym na trzy pionowe pasy: niebieski, biały, czerwony.</a:t>
            </a:r>
            <a:endParaRPr lang="pl-PL" sz="2000" dirty="0"/>
          </a:p>
        </p:txBody>
      </p:sp>
      <p:sp>
        <p:nvSpPr>
          <p:cNvPr id="17412" name="AutoShape 4" descr="Francja Flaga 90 x 150 cm. Sprzedaż - Internetowy Sklep z Flagami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4" name="AutoShape 6" descr="Francja Flaga 90 x 150 cm. Sprzedaż - Internetowy Sklep z Flagami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6" name="AutoShape 8" descr="Francja Flaga 90 x 150 cm. Sprzedaż - Internetowy Sklep z Flagami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8" name="AutoShape 10" descr="Francja Flaga 90 x 150 cm. Sprzedaż - Internetowy Sklep z Flagami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20" name="AutoShape 12" descr="Francja Flaga 90 x 150 cm. Sprzedaż - Internetowy Sklep z Flagami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24" name="Picture 16" descr="Francia - Cullera Tur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214546" y="2786058"/>
            <a:ext cx="4572032" cy="2564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Stolica Francji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Stolicą Francji jest </a:t>
            </a:r>
            <a:r>
              <a:rPr lang="pl-PL" sz="5400" dirty="0" smtClean="0">
                <a:solidFill>
                  <a:srgbClr val="FF0000"/>
                </a:solidFill>
              </a:rPr>
              <a:t>Paryż</a:t>
            </a:r>
            <a:r>
              <a:rPr lang="pl-PL" sz="5400" dirty="0" smtClean="0"/>
              <a:t> – największe miasto we Francji, położone nad rzeką Sekwaną.</a:t>
            </a:r>
            <a:endParaRPr lang="pl-PL" sz="5400" dirty="0"/>
          </a:p>
        </p:txBody>
      </p:sp>
      <p:sp>
        <p:nvSpPr>
          <p:cNvPr id="18434" name="AutoShape 2" descr="Paryż i Wersal *** | Paryż - Francja - Och Travel Sp. z o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Paryż i Wersal *** | Paryż - Francja - Och Travel Sp. z o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9460" name="Picture 4" descr="Paryżanie chwalą się Paryżem po amerykańsku - Świat - Podróż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Francja słynie ze znanych zabytków, pięknych krajobrazów oraz z doskonałej kuchni.</a:t>
            </a:r>
            <a:endParaRPr lang="pl-PL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Największą atrakcją Paryża jest Wieża Eiffla. </a:t>
            </a:r>
            <a:endParaRPr lang="pl-PL" dirty="0"/>
          </a:p>
        </p:txBody>
      </p:sp>
      <p:pic>
        <p:nvPicPr>
          <p:cNvPr id="1026" name="Picture 2" descr="Paryż wieża Eiffla widok od Pól Marsowych - zdjęcia na FotoForu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071834" cy="4158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Katedra Notre Dame </a:t>
            </a:r>
          </a:p>
          <a:p>
            <a:pPr algn="ctr"/>
            <a:endParaRPr lang="pl-PL" dirty="0"/>
          </a:p>
        </p:txBody>
      </p:sp>
      <p:sp>
        <p:nvSpPr>
          <p:cNvPr id="1026" name="AutoShape 2" descr="Katedra Notre Dame w Paryżu - historia, ciekawostki, pożar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Katedra Notre Dame w Paryżu - historia, ciekawostki, pożar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Katedra Notre-Dame czyli najczęściej odwiedzany zabytek Paryż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Katedra Notre-Dame czyli najczęściej odwiedzany zabytek Paryż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Katedra Notre-Dame w Paryż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657975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/>
              <a:t>Łuk triumfalny </a:t>
            </a:r>
            <a:r>
              <a:rPr lang="pl-PL" sz="2000" dirty="0" smtClean="0"/>
              <a:t>– piękny pomnik, który jest podziękowaniem dla tych, którzy dzielnie walczyli za Francję w czasie rewolucji i wojen napoleońskich.</a:t>
            </a:r>
            <a:endParaRPr lang="pl-PL" sz="2000" dirty="0"/>
          </a:p>
        </p:txBody>
      </p:sp>
      <p:pic>
        <p:nvPicPr>
          <p:cNvPr id="23554" name="Picture 2" descr="Łuk Triumfalny w Paryżu - Największe atrakcje - WP Turysty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13410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175</Words>
  <Application>Microsoft Office PowerPoint</Application>
  <PresentationFormat>Pokaz na ekranie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FRANCJA</vt:lpstr>
      <vt:lpstr>Slajd 2</vt:lpstr>
      <vt:lpstr>Flaga Francji</vt:lpstr>
      <vt:lpstr>Stolica Francji</vt:lpstr>
      <vt:lpstr>Slajd 5</vt:lpstr>
      <vt:lpstr>Slajd 6</vt:lpstr>
      <vt:lpstr>Zabytki</vt:lpstr>
      <vt:lpstr>Zabytki</vt:lpstr>
      <vt:lpstr>Zabytki</vt:lpstr>
      <vt:lpstr>Zabytki</vt:lpstr>
      <vt:lpstr>Zabytki</vt:lpstr>
      <vt:lpstr>Zabytki – Zamki nad Loarą</vt:lpstr>
      <vt:lpstr>Przysmaki kuchni francuskiej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FRANCJA</dc:title>
  <dc:creator>Roman</dc:creator>
  <cp:lastModifiedBy>Roman</cp:lastModifiedBy>
  <cp:revision>16</cp:revision>
  <dcterms:created xsi:type="dcterms:W3CDTF">2020-04-15T14:26:38Z</dcterms:created>
  <dcterms:modified xsi:type="dcterms:W3CDTF">2020-04-16T06:47:15Z</dcterms:modified>
</cp:coreProperties>
</file>