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6FD3D-BBA0-4840-94E8-BDD424853395}" type="datetimeFigureOut">
              <a:rPr lang="pl-PL" smtClean="0"/>
              <a:t>2020-04-01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97FD6-9A20-4456-94A8-4429E61A09CB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7FD6-9A20-4456-94A8-4429E61A09CB}" type="slidenum">
              <a:rPr lang="pl-PL" smtClean="0"/>
              <a:t>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040ED5-46F0-4A9D-A414-636B4EB1BCFA}" type="datetimeFigureOut">
              <a:rPr lang="pl-PL" smtClean="0"/>
              <a:t>2020-03-31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97E751-B289-4F19-A649-C0E31DEE7C70}" type="slidenum">
              <a:rPr lang="pl-PL" smtClean="0"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8" name="Picture 8" descr="Sailboat - Znalezione GIFy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12179808" cy="6858000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0" y="0"/>
            <a:ext cx="571500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ŻAGLÓWKI</a:t>
            </a:r>
            <a:endParaRPr lang="pl-PL" sz="66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żaglówka płynie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402084"/>
            <a:ext cx="5429288" cy="645591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żaglówka płynie 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9" y="785771"/>
            <a:ext cx="5357849" cy="607222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żaglówka płynie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412" y="0"/>
            <a:ext cx="10550003" cy="691025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żaglówka płynie 2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71528"/>
            <a:ext cx="9189380" cy="1100142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kolorowe żaglów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474"/>
            <a:ext cx="9167813" cy="6875860"/>
          </a:xfrm>
        </p:spPr>
      </p:pic>
      <p:sp>
        <p:nvSpPr>
          <p:cNvPr id="5" name="pole tekstowe 4"/>
          <p:cNvSpPr txBox="1"/>
          <p:nvPr/>
        </p:nvSpPr>
        <p:spPr>
          <a:xfrm>
            <a:off x="6000760" y="571480"/>
            <a:ext cx="2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i="1" dirty="0" smtClean="0">
                <a:latin typeface="Times New Roman" pitchFamily="18" charset="0"/>
                <a:cs typeface="Times New Roman" pitchFamily="18" charset="0"/>
              </a:rPr>
              <a:t>Dziękuję </a:t>
            </a:r>
            <a:br>
              <a:rPr lang="pl-PL" sz="3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i="1" dirty="0" smtClean="0">
                <a:latin typeface="Times New Roman" pitchFamily="18" charset="0"/>
                <a:cs typeface="Times New Roman" pitchFamily="18" charset="0"/>
              </a:rPr>
              <a:t>za uwagę </a:t>
            </a:r>
            <a:r>
              <a:rPr lang="pl-PL" sz="32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pl-PL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857884" y="585789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i="1" dirty="0" smtClean="0"/>
              <a:t>J. Góral - </a:t>
            </a:r>
            <a:r>
              <a:rPr lang="pl-PL" i="1" dirty="0" err="1" smtClean="0"/>
              <a:t>Przesłańska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Autofit/>
          </a:bodyPr>
          <a:lstStyle/>
          <a:p>
            <a:r>
              <a:rPr lang="pl-PL" sz="9600" dirty="0" smtClean="0"/>
              <a:t>ŻAGLÓWKA</a:t>
            </a:r>
            <a:endParaRPr lang="pl-PL" sz="96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solidFill>
                  <a:schemeClr val="accent1">
                    <a:lumMod val="50000"/>
                  </a:schemeClr>
                </a:solidFill>
              </a:rPr>
              <a:t>Żaglówka wykorzystywana jest </a:t>
            </a:r>
            <a:r>
              <a:rPr lang="pl-PL" sz="3600" dirty="0" smtClean="0">
                <a:solidFill>
                  <a:schemeClr val="accent1">
                    <a:lumMod val="50000"/>
                  </a:schemeClr>
                </a:solidFill>
              </a:rPr>
              <a:t>do celów sportowo-turystycznych, której </a:t>
            </a:r>
            <a:r>
              <a:rPr lang="pl-PL" sz="3600" dirty="0" smtClean="0">
                <a:solidFill>
                  <a:schemeClr val="accent1">
                    <a:lumMod val="50000"/>
                  </a:schemeClr>
                </a:solidFill>
              </a:rPr>
              <a:t>głównym lub </a:t>
            </a:r>
            <a:r>
              <a:rPr lang="pl-PL" sz="3600" dirty="0" smtClean="0">
                <a:solidFill>
                  <a:schemeClr val="accent1">
                    <a:lumMod val="50000"/>
                  </a:schemeClr>
                </a:solidFill>
              </a:rPr>
              <a:t>jedynym napędem są </a:t>
            </a:r>
            <a:r>
              <a:rPr lang="pl-PL" sz="3600" dirty="0" smtClean="0">
                <a:solidFill>
                  <a:schemeClr val="accent1">
                    <a:lumMod val="50000"/>
                  </a:schemeClr>
                </a:solidFill>
              </a:rPr>
              <a:t>żagle. </a:t>
            </a:r>
            <a:endParaRPr lang="pl-PL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38914" name="Picture 2" descr="Żaglówka - zdjęcia - Kolumber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71612"/>
            <a:ext cx="4071966" cy="487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8000" b="1" dirty="0" smtClean="0"/>
              <a:t>NAPĘD ŻAGLÓWKI</a:t>
            </a:r>
            <a:endParaRPr lang="pl-PL" sz="8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Na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żaglówce nie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trzeba dmuchać w żagiel, żeby nim popłynąć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Nie warto nawet tego próbować, to i tak nic nie da! Aby żaglówka mogła się poruszać, potrzebny jest przede wszystkim wiatr.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Skąd wieje i w jaki sposób napędza jacht? Wiatr niemal zawsze się przemieszcza. Robi to czasem szybciej, a czasem wolniej, niekiedy wcale. Doskonale wiesz, że wiatru nie widać. Widać za to jego działanie: przechylające się i szumiące drzewa, powiewające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flagi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pl-PL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5058" name="Picture 2" descr="▷ Wiatr: obrazki ruchome, animowane gify i animacje ‐ 100% DARMO!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214818"/>
            <a:ext cx="2857520" cy="1841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9938" name="Picture 2" descr="Żaglówka - Mazury - Polskie Krajobraz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40" cy="6869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85720" y="1571612"/>
            <a:ext cx="8229600" cy="1143000"/>
          </a:xfrm>
        </p:spPr>
        <p:txBody>
          <a:bodyPr>
            <a:noAutofit/>
          </a:bodyPr>
          <a:lstStyle/>
          <a:p>
            <a:r>
              <a:rPr lang="pl-PL" sz="6600" dirty="0" smtClean="0"/>
              <a:t>BUDOWA </a:t>
            </a:r>
            <a:br>
              <a:rPr lang="pl-PL" sz="6600" dirty="0" smtClean="0"/>
            </a:br>
            <a:r>
              <a:rPr lang="pl-PL" sz="6600" dirty="0" smtClean="0"/>
              <a:t>ŻAGLÓWKI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772174"/>
            <a:ext cx="5143504" cy="60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9600" dirty="0" smtClean="0"/>
              <a:t>MASZT</a:t>
            </a:r>
            <a:endParaRPr lang="pl-PL" sz="96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3757610" cy="4434840"/>
          </a:xfrm>
        </p:spPr>
        <p:txBody>
          <a:bodyPr/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Jego zadaniem jest trzymanie żagli.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97442"/>
            <a:ext cx="4529148" cy="639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9600" dirty="0" smtClean="0"/>
              <a:t>DZIÓB</a:t>
            </a:r>
            <a:endParaRPr lang="pl-PL" sz="9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Dziób statku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lub łodzi 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  to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ich przednia część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14289"/>
            <a:ext cx="4695839" cy="64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9600" dirty="0" smtClean="0"/>
              <a:t>KADŁUB</a:t>
            </a:r>
            <a:endParaRPr lang="pl-PL" sz="9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To część żaglówki dzięki której może utrzymać się na wodzie.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143248"/>
            <a:ext cx="6858048" cy="344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9600" dirty="0" smtClean="0"/>
              <a:t>STER</a:t>
            </a:r>
            <a:endParaRPr lang="pl-PL" sz="9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Ster służy do zmiany kierunku żaglówki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Symbol zastępczy zawartości 4" descr="ster żaglówki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8596" y="3000372"/>
            <a:ext cx="8366269" cy="347681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1690</TotalTime>
  <Words>149</Words>
  <Application>Microsoft Office PowerPoint</Application>
  <PresentationFormat>Pokaz na ekranie (4:3)</PresentationFormat>
  <Paragraphs>18</Paragraphs>
  <Slides>14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Przepływ</vt:lpstr>
      <vt:lpstr>Slajd 1</vt:lpstr>
      <vt:lpstr>ŻAGLÓWKA</vt:lpstr>
      <vt:lpstr>NAPĘD ŻAGLÓWKI</vt:lpstr>
      <vt:lpstr>Slajd 4</vt:lpstr>
      <vt:lpstr>BUDOWA  ŻAGLÓWKI</vt:lpstr>
      <vt:lpstr>MASZT</vt:lpstr>
      <vt:lpstr>DZIÓB</vt:lpstr>
      <vt:lpstr>KADŁUB</vt:lpstr>
      <vt:lpstr>STER</vt:lpstr>
      <vt:lpstr>Slajd 10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ŻAGLÓWKI</dc:title>
  <dc:creator>Joasia</dc:creator>
  <cp:lastModifiedBy>Joasia</cp:lastModifiedBy>
  <cp:revision>169</cp:revision>
  <dcterms:created xsi:type="dcterms:W3CDTF">2020-03-31T17:15:16Z</dcterms:created>
  <dcterms:modified xsi:type="dcterms:W3CDTF">2020-04-01T21:25:20Z</dcterms:modified>
</cp:coreProperties>
</file>